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76200"/>
            <a:ext cx="8610600" cy="221599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13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gandharaj2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2535303"/>
            <a:ext cx="5669280" cy="42464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2962871"/>
            <a:ext cx="1005840" cy="838789"/>
          </a:xfrm>
          <a:prstGeom prst="rect">
            <a:avLst/>
          </a:prstGeom>
          <a:noFill/>
        </p:spPr>
      </p:pic>
      <p:pic>
        <p:nvPicPr>
          <p:cNvPr id="3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2962870"/>
            <a:ext cx="1005840" cy="838789"/>
          </a:xfrm>
          <a:prstGeom prst="rect">
            <a:avLst/>
          </a:prstGeom>
          <a:noFill/>
        </p:spPr>
      </p:pic>
      <p:pic>
        <p:nvPicPr>
          <p:cNvPr id="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2962870"/>
            <a:ext cx="1005840" cy="838789"/>
          </a:xfrm>
          <a:prstGeom prst="rect">
            <a:avLst/>
          </a:prstGeom>
          <a:noFill/>
        </p:spPr>
      </p:pic>
      <p:pic>
        <p:nvPicPr>
          <p:cNvPr id="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2962870"/>
            <a:ext cx="1005840" cy="838789"/>
          </a:xfrm>
          <a:prstGeom prst="rect">
            <a:avLst/>
          </a:prstGeom>
          <a:noFill/>
        </p:spPr>
      </p:pic>
      <p:sp>
        <p:nvSpPr>
          <p:cNvPr id="6" name="Flowchart: Process 5"/>
          <p:cNvSpPr/>
          <p:nvPr/>
        </p:nvSpPr>
        <p:spPr>
          <a:xfrm>
            <a:off x="1981200" y="296287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" name="Multiply 6"/>
          <p:cNvSpPr/>
          <p:nvPr/>
        </p:nvSpPr>
        <p:spPr>
          <a:xfrm>
            <a:off x="2819400" y="4410670"/>
            <a:ext cx="762000" cy="685800"/>
          </a:xfrm>
          <a:prstGeom prst="mathMultiply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828800" y="43344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57600" y="43344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10200" y="42582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১২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Equal 10"/>
          <p:cNvSpPr/>
          <p:nvPr/>
        </p:nvSpPr>
        <p:spPr>
          <a:xfrm>
            <a:off x="4495800" y="4486870"/>
            <a:ext cx="838200" cy="533400"/>
          </a:xfrm>
          <a:prstGeom prst="mathEqual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819871"/>
            <a:ext cx="1005840" cy="838789"/>
          </a:xfrm>
          <a:prstGeom prst="rect">
            <a:avLst/>
          </a:prstGeom>
          <a:noFill/>
        </p:spPr>
      </p:pic>
      <p:pic>
        <p:nvPicPr>
          <p:cNvPr id="13" name="Picture 1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819870"/>
            <a:ext cx="1005840" cy="838789"/>
          </a:xfrm>
          <a:prstGeom prst="rect">
            <a:avLst/>
          </a:prstGeom>
          <a:noFill/>
        </p:spPr>
      </p:pic>
      <p:pic>
        <p:nvPicPr>
          <p:cNvPr id="1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819870"/>
            <a:ext cx="1005840" cy="838789"/>
          </a:xfrm>
          <a:prstGeom prst="rect">
            <a:avLst/>
          </a:prstGeom>
          <a:noFill/>
        </p:spPr>
      </p:pic>
      <p:pic>
        <p:nvPicPr>
          <p:cNvPr id="1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1819870"/>
            <a:ext cx="1005840" cy="838789"/>
          </a:xfrm>
          <a:prstGeom prst="rect">
            <a:avLst/>
          </a:prstGeom>
          <a:noFill/>
        </p:spPr>
      </p:pic>
      <p:sp>
        <p:nvSpPr>
          <p:cNvPr id="16" name="Flowchart: Process 15"/>
          <p:cNvSpPr/>
          <p:nvPr/>
        </p:nvSpPr>
        <p:spPr>
          <a:xfrm>
            <a:off x="1981200" y="181987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1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753071"/>
            <a:ext cx="1005840" cy="838789"/>
          </a:xfrm>
          <a:prstGeom prst="rect">
            <a:avLst/>
          </a:prstGeom>
          <a:noFill/>
        </p:spPr>
      </p:pic>
      <p:pic>
        <p:nvPicPr>
          <p:cNvPr id="18" name="Picture 1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753070"/>
            <a:ext cx="1005840" cy="838789"/>
          </a:xfrm>
          <a:prstGeom prst="rect">
            <a:avLst/>
          </a:prstGeom>
          <a:noFill/>
        </p:spPr>
      </p:pic>
      <p:pic>
        <p:nvPicPr>
          <p:cNvPr id="1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753070"/>
            <a:ext cx="1005840" cy="838789"/>
          </a:xfrm>
          <a:prstGeom prst="rect">
            <a:avLst/>
          </a:prstGeom>
          <a:noFill/>
        </p:spPr>
      </p:pic>
      <p:pic>
        <p:nvPicPr>
          <p:cNvPr id="2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753070"/>
            <a:ext cx="1005840" cy="838789"/>
          </a:xfrm>
          <a:prstGeom prst="rect">
            <a:avLst/>
          </a:prstGeom>
          <a:noFill/>
        </p:spPr>
      </p:pic>
      <p:sp>
        <p:nvSpPr>
          <p:cNvPr id="21" name="Flowchart: Process 20"/>
          <p:cNvSpPr/>
          <p:nvPr/>
        </p:nvSpPr>
        <p:spPr>
          <a:xfrm>
            <a:off x="1981200" y="75307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/>
      <p:bldP spid="11" grpId="0" animBg="1"/>
      <p:bldP spid="16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762001"/>
            <a:ext cx="1005840" cy="838789"/>
          </a:xfrm>
          <a:prstGeom prst="rect">
            <a:avLst/>
          </a:prstGeom>
          <a:noFill/>
        </p:spPr>
      </p:pic>
      <p:pic>
        <p:nvPicPr>
          <p:cNvPr id="3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762000"/>
            <a:ext cx="1005840" cy="838789"/>
          </a:xfrm>
          <a:prstGeom prst="rect">
            <a:avLst/>
          </a:prstGeom>
          <a:noFill/>
        </p:spPr>
      </p:pic>
      <p:pic>
        <p:nvPicPr>
          <p:cNvPr id="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762000"/>
            <a:ext cx="1005840" cy="838789"/>
          </a:xfrm>
          <a:prstGeom prst="rect">
            <a:avLst/>
          </a:prstGeom>
          <a:noFill/>
        </p:spPr>
      </p:pic>
      <p:pic>
        <p:nvPicPr>
          <p:cNvPr id="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0"/>
            <a:ext cx="1005840" cy="838789"/>
          </a:xfrm>
          <a:prstGeom prst="rect">
            <a:avLst/>
          </a:prstGeom>
          <a:noFill/>
        </p:spPr>
      </p:pic>
      <p:sp>
        <p:nvSpPr>
          <p:cNvPr id="6" name="Flowchart: Process 5"/>
          <p:cNvSpPr/>
          <p:nvPr/>
        </p:nvSpPr>
        <p:spPr>
          <a:xfrm>
            <a:off x="4648200" y="7620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" name="Multiply 6"/>
          <p:cNvSpPr/>
          <p:nvPr/>
        </p:nvSpPr>
        <p:spPr>
          <a:xfrm>
            <a:off x="2286000" y="3429000"/>
            <a:ext cx="762000" cy="685800"/>
          </a:xfrm>
          <a:prstGeom prst="mathMultiply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524000" y="327660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400" y="335280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05400" y="335280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১৬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Equal 10"/>
          <p:cNvSpPr/>
          <p:nvPr/>
        </p:nvSpPr>
        <p:spPr>
          <a:xfrm>
            <a:off x="4038600" y="3505200"/>
            <a:ext cx="838200" cy="533400"/>
          </a:xfrm>
          <a:prstGeom prst="mathEqual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819871"/>
            <a:ext cx="1005840" cy="838789"/>
          </a:xfrm>
          <a:prstGeom prst="rect">
            <a:avLst/>
          </a:prstGeom>
          <a:noFill/>
        </p:spPr>
      </p:pic>
      <p:pic>
        <p:nvPicPr>
          <p:cNvPr id="13" name="Picture 1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819870"/>
            <a:ext cx="1005840" cy="838789"/>
          </a:xfrm>
          <a:prstGeom prst="rect">
            <a:avLst/>
          </a:prstGeom>
          <a:noFill/>
        </p:spPr>
      </p:pic>
      <p:pic>
        <p:nvPicPr>
          <p:cNvPr id="1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1819870"/>
            <a:ext cx="1005840" cy="838789"/>
          </a:xfrm>
          <a:prstGeom prst="rect">
            <a:avLst/>
          </a:prstGeom>
          <a:noFill/>
        </p:spPr>
      </p:pic>
      <p:pic>
        <p:nvPicPr>
          <p:cNvPr id="1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819870"/>
            <a:ext cx="1005840" cy="838789"/>
          </a:xfrm>
          <a:prstGeom prst="rect">
            <a:avLst/>
          </a:prstGeom>
          <a:noFill/>
        </p:spPr>
      </p:pic>
      <p:sp>
        <p:nvSpPr>
          <p:cNvPr id="16" name="Flowchart: Process 15"/>
          <p:cNvSpPr/>
          <p:nvPr/>
        </p:nvSpPr>
        <p:spPr>
          <a:xfrm>
            <a:off x="457200" y="181987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1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753071"/>
            <a:ext cx="1005840" cy="838789"/>
          </a:xfrm>
          <a:prstGeom prst="rect">
            <a:avLst/>
          </a:prstGeom>
          <a:noFill/>
        </p:spPr>
      </p:pic>
      <p:pic>
        <p:nvPicPr>
          <p:cNvPr id="18" name="Picture 1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753070"/>
            <a:ext cx="1005840" cy="838789"/>
          </a:xfrm>
          <a:prstGeom prst="rect">
            <a:avLst/>
          </a:prstGeom>
          <a:noFill/>
        </p:spPr>
      </p:pic>
      <p:pic>
        <p:nvPicPr>
          <p:cNvPr id="1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753070"/>
            <a:ext cx="1005840" cy="838789"/>
          </a:xfrm>
          <a:prstGeom prst="rect">
            <a:avLst/>
          </a:prstGeom>
          <a:noFill/>
        </p:spPr>
      </p:pic>
      <p:pic>
        <p:nvPicPr>
          <p:cNvPr id="2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753070"/>
            <a:ext cx="1005840" cy="838789"/>
          </a:xfrm>
          <a:prstGeom prst="rect">
            <a:avLst/>
          </a:prstGeom>
          <a:noFill/>
        </p:spPr>
      </p:pic>
      <p:sp>
        <p:nvSpPr>
          <p:cNvPr id="21" name="Flowchart: Process 20"/>
          <p:cNvSpPr/>
          <p:nvPr/>
        </p:nvSpPr>
        <p:spPr>
          <a:xfrm>
            <a:off x="457200" y="75307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2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905001"/>
            <a:ext cx="1005840" cy="838789"/>
          </a:xfrm>
          <a:prstGeom prst="rect">
            <a:avLst/>
          </a:prstGeom>
          <a:noFill/>
        </p:spPr>
      </p:pic>
      <p:pic>
        <p:nvPicPr>
          <p:cNvPr id="23" name="Picture 2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1905000"/>
            <a:ext cx="1005840" cy="838789"/>
          </a:xfrm>
          <a:prstGeom prst="rect">
            <a:avLst/>
          </a:prstGeom>
          <a:noFill/>
        </p:spPr>
      </p:pic>
      <p:pic>
        <p:nvPicPr>
          <p:cNvPr id="2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1905000"/>
            <a:ext cx="1005840" cy="838789"/>
          </a:xfrm>
          <a:prstGeom prst="rect">
            <a:avLst/>
          </a:prstGeom>
          <a:noFill/>
        </p:spPr>
      </p:pic>
      <p:pic>
        <p:nvPicPr>
          <p:cNvPr id="2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1905000"/>
            <a:ext cx="1005840" cy="838789"/>
          </a:xfrm>
          <a:prstGeom prst="rect">
            <a:avLst/>
          </a:prstGeom>
          <a:noFill/>
        </p:spPr>
      </p:pic>
      <p:sp>
        <p:nvSpPr>
          <p:cNvPr id="26" name="Flowchart: Process 25"/>
          <p:cNvSpPr/>
          <p:nvPr/>
        </p:nvSpPr>
        <p:spPr>
          <a:xfrm>
            <a:off x="4724400" y="18288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/>
      <p:bldP spid="11" grpId="0" animBg="1"/>
      <p:bldP spid="16" grpId="0" animBg="1"/>
      <p:bldP spid="21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762001"/>
            <a:ext cx="1005840" cy="838789"/>
          </a:xfrm>
          <a:prstGeom prst="rect">
            <a:avLst/>
          </a:prstGeom>
          <a:noFill/>
        </p:spPr>
      </p:pic>
      <p:pic>
        <p:nvPicPr>
          <p:cNvPr id="3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762000"/>
            <a:ext cx="1005840" cy="838789"/>
          </a:xfrm>
          <a:prstGeom prst="rect">
            <a:avLst/>
          </a:prstGeom>
          <a:noFill/>
        </p:spPr>
      </p:pic>
      <p:pic>
        <p:nvPicPr>
          <p:cNvPr id="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762000"/>
            <a:ext cx="1005840" cy="838789"/>
          </a:xfrm>
          <a:prstGeom prst="rect">
            <a:avLst/>
          </a:prstGeom>
          <a:noFill/>
        </p:spPr>
      </p:pic>
      <p:pic>
        <p:nvPicPr>
          <p:cNvPr id="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0"/>
            <a:ext cx="1005840" cy="838789"/>
          </a:xfrm>
          <a:prstGeom prst="rect">
            <a:avLst/>
          </a:prstGeom>
          <a:noFill/>
        </p:spPr>
      </p:pic>
      <p:sp>
        <p:nvSpPr>
          <p:cNvPr id="6" name="Flowchart: Process 5"/>
          <p:cNvSpPr/>
          <p:nvPr/>
        </p:nvSpPr>
        <p:spPr>
          <a:xfrm>
            <a:off x="4648200" y="7620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" name="Multiply 6"/>
          <p:cNvSpPr/>
          <p:nvPr/>
        </p:nvSpPr>
        <p:spPr>
          <a:xfrm>
            <a:off x="2286000" y="5096470"/>
            <a:ext cx="762000" cy="685800"/>
          </a:xfrm>
          <a:prstGeom prst="mathMultiply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524000" y="49440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400" y="50202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৫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05400" y="50202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২০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Equal 10"/>
          <p:cNvSpPr/>
          <p:nvPr/>
        </p:nvSpPr>
        <p:spPr>
          <a:xfrm>
            <a:off x="4038600" y="5172670"/>
            <a:ext cx="838200" cy="533400"/>
          </a:xfrm>
          <a:prstGeom prst="mathEqual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819871"/>
            <a:ext cx="1005840" cy="838789"/>
          </a:xfrm>
          <a:prstGeom prst="rect">
            <a:avLst/>
          </a:prstGeom>
          <a:noFill/>
        </p:spPr>
      </p:pic>
      <p:pic>
        <p:nvPicPr>
          <p:cNvPr id="13" name="Picture 1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819870"/>
            <a:ext cx="1005840" cy="838789"/>
          </a:xfrm>
          <a:prstGeom prst="rect">
            <a:avLst/>
          </a:prstGeom>
          <a:noFill/>
        </p:spPr>
      </p:pic>
      <p:pic>
        <p:nvPicPr>
          <p:cNvPr id="1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1819870"/>
            <a:ext cx="1005840" cy="838789"/>
          </a:xfrm>
          <a:prstGeom prst="rect">
            <a:avLst/>
          </a:prstGeom>
          <a:noFill/>
        </p:spPr>
      </p:pic>
      <p:pic>
        <p:nvPicPr>
          <p:cNvPr id="1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819870"/>
            <a:ext cx="1005840" cy="838789"/>
          </a:xfrm>
          <a:prstGeom prst="rect">
            <a:avLst/>
          </a:prstGeom>
          <a:noFill/>
        </p:spPr>
      </p:pic>
      <p:sp>
        <p:nvSpPr>
          <p:cNvPr id="16" name="Flowchart: Process 15"/>
          <p:cNvSpPr/>
          <p:nvPr/>
        </p:nvSpPr>
        <p:spPr>
          <a:xfrm>
            <a:off x="457200" y="181987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1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895601"/>
            <a:ext cx="1005840" cy="838789"/>
          </a:xfrm>
          <a:prstGeom prst="rect">
            <a:avLst/>
          </a:prstGeom>
          <a:noFill/>
        </p:spPr>
      </p:pic>
      <p:pic>
        <p:nvPicPr>
          <p:cNvPr id="18" name="Picture 1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895600"/>
            <a:ext cx="1005840" cy="838789"/>
          </a:xfrm>
          <a:prstGeom prst="rect">
            <a:avLst/>
          </a:prstGeom>
          <a:noFill/>
        </p:spPr>
      </p:pic>
      <p:pic>
        <p:nvPicPr>
          <p:cNvPr id="1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895600"/>
            <a:ext cx="1005840" cy="838789"/>
          </a:xfrm>
          <a:prstGeom prst="rect">
            <a:avLst/>
          </a:prstGeom>
          <a:noFill/>
        </p:spPr>
      </p:pic>
      <p:pic>
        <p:nvPicPr>
          <p:cNvPr id="2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2895600"/>
            <a:ext cx="1005840" cy="838789"/>
          </a:xfrm>
          <a:prstGeom prst="rect">
            <a:avLst/>
          </a:prstGeom>
          <a:noFill/>
        </p:spPr>
      </p:pic>
      <p:sp>
        <p:nvSpPr>
          <p:cNvPr id="21" name="Flowchart: Process 20"/>
          <p:cNvSpPr/>
          <p:nvPr/>
        </p:nvSpPr>
        <p:spPr>
          <a:xfrm>
            <a:off x="1905000" y="28956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2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905001"/>
            <a:ext cx="1005840" cy="838789"/>
          </a:xfrm>
          <a:prstGeom prst="rect">
            <a:avLst/>
          </a:prstGeom>
          <a:noFill/>
        </p:spPr>
      </p:pic>
      <p:pic>
        <p:nvPicPr>
          <p:cNvPr id="23" name="Picture 2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1905000"/>
            <a:ext cx="1005840" cy="838789"/>
          </a:xfrm>
          <a:prstGeom prst="rect">
            <a:avLst/>
          </a:prstGeom>
          <a:noFill/>
        </p:spPr>
      </p:pic>
      <p:pic>
        <p:nvPicPr>
          <p:cNvPr id="2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1905000"/>
            <a:ext cx="1005840" cy="838789"/>
          </a:xfrm>
          <a:prstGeom prst="rect">
            <a:avLst/>
          </a:prstGeom>
          <a:noFill/>
        </p:spPr>
      </p:pic>
      <p:pic>
        <p:nvPicPr>
          <p:cNvPr id="2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1905000"/>
            <a:ext cx="1005840" cy="838789"/>
          </a:xfrm>
          <a:prstGeom prst="rect">
            <a:avLst/>
          </a:prstGeom>
          <a:noFill/>
        </p:spPr>
      </p:pic>
      <p:sp>
        <p:nvSpPr>
          <p:cNvPr id="26" name="Flowchart: Process 25"/>
          <p:cNvSpPr/>
          <p:nvPr/>
        </p:nvSpPr>
        <p:spPr>
          <a:xfrm>
            <a:off x="4724400" y="18288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2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762001"/>
            <a:ext cx="1005840" cy="838789"/>
          </a:xfrm>
          <a:prstGeom prst="rect">
            <a:avLst/>
          </a:prstGeom>
          <a:noFill/>
        </p:spPr>
      </p:pic>
      <p:pic>
        <p:nvPicPr>
          <p:cNvPr id="28" name="Picture 2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762000"/>
            <a:ext cx="1005840" cy="838789"/>
          </a:xfrm>
          <a:prstGeom prst="rect">
            <a:avLst/>
          </a:prstGeom>
          <a:noFill/>
        </p:spPr>
      </p:pic>
      <p:pic>
        <p:nvPicPr>
          <p:cNvPr id="2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762000"/>
            <a:ext cx="1005840" cy="838789"/>
          </a:xfrm>
          <a:prstGeom prst="rect">
            <a:avLst/>
          </a:prstGeom>
          <a:noFill/>
        </p:spPr>
      </p:pic>
      <p:pic>
        <p:nvPicPr>
          <p:cNvPr id="3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762000"/>
            <a:ext cx="1005840" cy="838789"/>
          </a:xfrm>
          <a:prstGeom prst="rect">
            <a:avLst/>
          </a:prstGeom>
          <a:noFill/>
        </p:spPr>
      </p:pic>
      <p:sp>
        <p:nvSpPr>
          <p:cNvPr id="31" name="Flowchart: Process 30"/>
          <p:cNvSpPr/>
          <p:nvPr/>
        </p:nvSpPr>
        <p:spPr>
          <a:xfrm>
            <a:off x="457200" y="7620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/>
      <p:bldP spid="11" grpId="0" animBg="1"/>
      <p:bldP spid="16" grpId="0" animBg="1"/>
      <p:bldP spid="21" grpId="0" animBg="1"/>
      <p:bldP spid="26" grpId="0" animBg="1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762001"/>
            <a:ext cx="1005840" cy="838789"/>
          </a:xfrm>
          <a:prstGeom prst="rect">
            <a:avLst/>
          </a:prstGeom>
          <a:noFill/>
        </p:spPr>
      </p:pic>
      <p:pic>
        <p:nvPicPr>
          <p:cNvPr id="3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762000"/>
            <a:ext cx="1005840" cy="838789"/>
          </a:xfrm>
          <a:prstGeom prst="rect">
            <a:avLst/>
          </a:prstGeom>
          <a:noFill/>
        </p:spPr>
      </p:pic>
      <p:pic>
        <p:nvPicPr>
          <p:cNvPr id="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762000"/>
            <a:ext cx="1005840" cy="838789"/>
          </a:xfrm>
          <a:prstGeom prst="rect">
            <a:avLst/>
          </a:prstGeom>
          <a:noFill/>
        </p:spPr>
      </p:pic>
      <p:pic>
        <p:nvPicPr>
          <p:cNvPr id="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0"/>
            <a:ext cx="1005840" cy="838789"/>
          </a:xfrm>
          <a:prstGeom prst="rect">
            <a:avLst/>
          </a:prstGeom>
          <a:noFill/>
        </p:spPr>
      </p:pic>
      <p:sp>
        <p:nvSpPr>
          <p:cNvPr id="6" name="Flowchart: Process 5"/>
          <p:cNvSpPr/>
          <p:nvPr/>
        </p:nvSpPr>
        <p:spPr>
          <a:xfrm>
            <a:off x="4648200" y="7620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" name="Multiply 6"/>
          <p:cNvSpPr/>
          <p:nvPr/>
        </p:nvSpPr>
        <p:spPr>
          <a:xfrm>
            <a:off x="2286000" y="4944070"/>
            <a:ext cx="762000" cy="685800"/>
          </a:xfrm>
          <a:prstGeom prst="mathMultiply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524000" y="47916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400" y="48678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৬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05400" y="48678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২৪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Equal 10"/>
          <p:cNvSpPr/>
          <p:nvPr/>
        </p:nvSpPr>
        <p:spPr>
          <a:xfrm>
            <a:off x="4038600" y="5020270"/>
            <a:ext cx="838200" cy="533400"/>
          </a:xfrm>
          <a:prstGeom prst="mathEqual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819871"/>
            <a:ext cx="1005840" cy="838789"/>
          </a:xfrm>
          <a:prstGeom prst="rect">
            <a:avLst/>
          </a:prstGeom>
          <a:noFill/>
        </p:spPr>
      </p:pic>
      <p:pic>
        <p:nvPicPr>
          <p:cNvPr id="13" name="Picture 1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819870"/>
            <a:ext cx="1005840" cy="838789"/>
          </a:xfrm>
          <a:prstGeom prst="rect">
            <a:avLst/>
          </a:prstGeom>
          <a:noFill/>
        </p:spPr>
      </p:pic>
      <p:pic>
        <p:nvPicPr>
          <p:cNvPr id="1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1819870"/>
            <a:ext cx="1005840" cy="838789"/>
          </a:xfrm>
          <a:prstGeom prst="rect">
            <a:avLst/>
          </a:prstGeom>
          <a:noFill/>
        </p:spPr>
      </p:pic>
      <p:pic>
        <p:nvPicPr>
          <p:cNvPr id="1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819870"/>
            <a:ext cx="1005840" cy="838789"/>
          </a:xfrm>
          <a:prstGeom prst="rect">
            <a:avLst/>
          </a:prstGeom>
          <a:noFill/>
        </p:spPr>
      </p:pic>
      <p:sp>
        <p:nvSpPr>
          <p:cNvPr id="16" name="Flowchart: Process 15"/>
          <p:cNvSpPr/>
          <p:nvPr/>
        </p:nvSpPr>
        <p:spPr>
          <a:xfrm>
            <a:off x="457200" y="181987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1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753071"/>
            <a:ext cx="1005840" cy="838789"/>
          </a:xfrm>
          <a:prstGeom prst="rect">
            <a:avLst/>
          </a:prstGeom>
          <a:noFill/>
        </p:spPr>
      </p:pic>
      <p:pic>
        <p:nvPicPr>
          <p:cNvPr id="18" name="Picture 1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753070"/>
            <a:ext cx="1005840" cy="838789"/>
          </a:xfrm>
          <a:prstGeom prst="rect">
            <a:avLst/>
          </a:prstGeom>
          <a:noFill/>
        </p:spPr>
      </p:pic>
      <p:pic>
        <p:nvPicPr>
          <p:cNvPr id="1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753070"/>
            <a:ext cx="1005840" cy="838789"/>
          </a:xfrm>
          <a:prstGeom prst="rect">
            <a:avLst/>
          </a:prstGeom>
          <a:noFill/>
        </p:spPr>
      </p:pic>
      <p:pic>
        <p:nvPicPr>
          <p:cNvPr id="2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753070"/>
            <a:ext cx="1005840" cy="838789"/>
          </a:xfrm>
          <a:prstGeom prst="rect">
            <a:avLst/>
          </a:prstGeom>
          <a:noFill/>
        </p:spPr>
      </p:pic>
      <p:sp>
        <p:nvSpPr>
          <p:cNvPr id="21" name="Flowchart: Process 20"/>
          <p:cNvSpPr/>
          <p:nvPr/>
        </p:nvSpPr>
        <p:spPr>
          <a:xfrm>
            <a:off x="457200" y="75307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2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905001"/>
            <a:ext cx="1005840" cy="838789"/>
          </a:xfrm>
          <a:prstGeom prst="rect">
            <a:avLst/>
          </a:prstGeom>
          <a:noFill/>
        </p:spPr>
      </p:pic>
      <p:pic>
        <p:nvPicPr>
          <p:cNvPr id="23" name="Picture 2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1905000"/>
            <a:ext cx="1005840" cy="838789"/>
          </a:xfrm>
          <a:prstGeom prst="rect">
            <a:avLst/>
          </a:prstGeom>
          <a:noFill/>
        </p:spPr>
      </p:pic>
      <p:pic>
        <p:nvPicPr>
          <p:cNvPr id="2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1905000"/>
            <a:ext cx="1005840" cy="838789"/>
          </a:xfrm>
          <a:prstGeom prst="rect">
            <a:avLst/>
          </a:prstGeom>
          <a:noFill/>
        </p:spPr>
      </p:pic>
      <p:pic>
        <p:nvPicPr>
          <p:cNvPr id="2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1905000"/>
            <a:ext cx="1005840" cy="838789"/>
          </a:xfrm>
          <a:prstGeom prst="rect">
            <a:avLst/>
          </a:prstGeom>
          <a:noFill/>
        </p:spPr>
      </p:pic>
      <p:sp>
        <p:nvSpPr>
          <p:cNvPr id="26" name="Flowchart: Process 25"/>
          <p:cNvSpPr/>
          <p:nvPr/>
        </p:nvSpPr>
        <p:spPr>
          <a:xfrm>
            <a:off x="4724400" y="18288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2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2904531"/>
            <a:ext cx="1005840" cy="838789"/>
          </a:xfrm>
          <a:prstGeom prst="rect">
            <a:avLst/>
          </a:prstGeom>
          <a:noFill/>
        </p:spPr>
      </p:pic>
      <p:pic>
        <p:nvPicPr>
          <p:cNvPr id="28" name="Picture 2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904530"/>
            <a:ext cx="1005840" cy="838789"/>
          </a:xfrm>
          <a:prstGeom prst="rect">
            <a:avLst/>
          </a:prstGeom>
          <a:noFill/>
        </p:spPr>
      </p:pic>
      <p:pic>
        <p:nvPicPr>
          <p:cNvPr id="2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2904530"/>
            <a:ext cx="1005840" cy="838789"/>
          </a:xfrm>
          <a:prstGeom prst="rect">
            <a:avLst/>
          </a:prstGeom>
          <a:noFill/>
        </p:spPr>
      </p:pic>
      <p:pic>
        <p:nvPicPr>
          <p:cNvPr id="3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2904530"/>
            <a:ext cx="1005840" cy="838789"/>
          </a:xfrm>
          <a:prstGeom prst="rect">
            <a:avLst/>
          </a:prstGeom>
          <a:noFill/>
        </p:spPr>
      </p:pic>
      <p:sp>
        <p:nvSpPr>
          <p:cNvPr id="31" name="Flowchart: Process 30"/>
          <p:cNvSpPr/>
          <p:nvPr/>
        </p:nvSpPr>
        <p:spPr>
          <a:xfrm>
            <a:off x="4572000" y="290453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3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895601"/>
            <a:ext cx="1005840" cy="838789"/>
          </a:xfrm>
          <a:prstGeom prst="rect">
            <a:avLst/>
          </a:prstGeom>
          <a:noFill/>
        </p:spPr>
      </p:pic>
      <p:pic>
        <p:nvPicPr>
          <p:cNvPr id="33" name="Picture 3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895600"/>
            <a:ext cx="1005840" cy="838789"/>
          </a:xfrm>
          <a:prstGeom prst="rect">
            <a:avLst/>
          </a:prstGeom>
          <a:noFill/>
        </p:spPr>
      </p:pic>
      <p:pic>
        <p:nvPicPr>
          <p:cNvPr id="3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2895600"/>
            <a:ext cx="1005840" cy="838789"/>
          </a:xfrm>
          <a:prstGeom prst="rect">
            <a:avLst/>
          </a:prstGeom>
          <a:noFill/>
        </p:spPr>
      </p:pic>
      <p:pic>
        <p:nvPicPr>
          <p:cNvPr id="3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2895600"/>
            <a:ext cx="1005840" cy="838789"/>
          </a:xfrm>
          <a:prstGeom prst="rect">
            <a:avLst/>
          </a:prstGeom>
          <a:noFill/>
        </p:spPr>
      </p:pic>
      <p:sp>
        <p:nvSpPr>
          <p:cNvPr id="36" name="Flowchart: Process 35"/>
          <p:cNvSpPr/>
          <p:nvPr/>
        </p:nvSpPr>
        <p:spPr>
          <a:xfrm>
            <a:off x="381000" y="28956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/>
      <p:bldP spid="11" grpId="0" animBg="1"/>
      <p:bldP spid="16" grpId="0" animBg="1"/>
      <p:bldP spid="21" grpId="0" animBg="1"/>
      <p:bldP spid="26" grpId="0" animBg="1"/>
      <p:bldP spid="31" grpId="0" animBg="1"/>
      <p:bldP spid="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762001"/>
            <a:ext cx="1005840" cy="838789"/>
          </a:xfrm>
          <a:prstGeom prst="rect">
            <a:avLst/>
          </a:prstGeom>
          <a:noFill/>
        </p:spPr>
      </p:pic>
      <p:pic>
        <p:nvPicPr>
          <p:cNvPr id="28" name="Picture 2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762000"/>
            <a:ext cx="1005840" cy="838789"/>
          </a:xfrm>
          <a:prstGeom prst="rect">
            <a:avLst/>
          </a:prstGeom>
          <a:noFill/>
        </p:spPr>
      </p:pic>
      <p:pic>
        <p:nvPicPr>
          <p:cNvPr id="2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762000"/>
            <a:ext cx="1005840" cy="838789"/>
          </a:xfrm>
          <a:prstGeom prst="rect">
            <a:avLst/>
          </a:prstGeom>
          <a:noFill/>
        </p:spPr>
      </p:pic>
      <p:pic>
        <p:nvPicPr>
          <p:cNvPr id="3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0"/>
            <a:ext cx="1005840" cy="838789"/>
          </a:xfrm>
          <a:prstGeom prst="rect">
            <a:avLst/>
          </a:prstGeom>
          <a:noFill/>
        </p:spPr>
      </p:pic>
      <p:sp>
        <p:nvSpPr>
          <p:cNvPr id="31" name="Flowchart: Process 30"/>
          <p:cNvSpPr/>
          <p:nvPr/>
        </p:nvSpPr>
        <p:spPr>
          <a:xfrm>
            <a:off x="4648200" y="7620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2" name="Multiply 31"/>
          <p:cNvSpPr/>
          <p:nvPr/>
        </p:nvSpPr>
        <p:spPr>
          <a:xfrm>
            <a:off x="2286000" y="5629870"/>
            <a:ext cx="762000" cy="685800"/>
          </a:xfrm>
          <a:prstGeom prst="mathMultiply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524000" y="54774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00400" y="55536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৭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953000" y="5553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২৮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Equal 35"/>
          <p:cNvSpPr/>
          <p:nvPr/>
        </p:nvSpPr>
        <p:spPr>
          <a:xfrm>
            <a:off x="4038600" y="5706070"/>
            <a:ext cx="838200" cy="533400"/>
          </a:xfrm>
          <a:prstGeom prst="mathEqual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819871"/>
            <a:ext cx="1005840" cy="838789"/>
          </a:xfrm>
          <a:prstGeom prst="rect">
            <a:avLst/>
          </a:prstGeom>
          <a:noFill/>
        </p:spPr>
      </p:pic>
      <p:pic>
        <p:nvPicPr>
          <p:cNvPr id="38" name="Picture 3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819870"/>
            <a:ext cx="1005840" cy="838789"/>
          </a:xfrm>
          <a:prstGeom prst="rect">
            <a:avLst/>
          </a:prstGeom>
          <a:noFill/>
        </p:spPr>
      </p:pic>
      <p:pic>
        <p:nvPicPr>
          <p:cNvPr id="3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1819870"/>
            <a:ext cx="1005840" cy="838789"/>
          </a:xfrm>
          <a:prstGeom prst="rect">
            <a:avLst/>
          </a:prstGeom>
          <a:noFill/>
        </p:spPr>
      </p:pic>
      <p:pic>
        <p:nvPicPr>
          <p:cNvPr id="4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819870"/>
            <a:ext cx="1005840" cy="838789"/>
          </a:xfrm>
          <a:prstGeom prst="rect">
            <a:avLst/>
          </a:prstGeom>
          <a:noFill/>
        </p:spPr>
      </p:pic>
      <p:sp>
        <p:nvSpPr>
          <p:cNvPr id="41" name="Flowchart: Process 40"/>
          <p:cNvSpPr/>
          <p:nvPr/>
        </p:nvSpPr>
        <p:spPr>
          <a:xfrm>
            <a:off x="457200" y="181987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4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753071"/>
            <a:ext cx="1005840" cy="838789"/>
          </a:xfrm>
          <a:prstGeom prst="rect">
            <a:avLst/>
          </a:prstGeom>
          <a:noFill/>
        </p:spPr>
      </p:pic>
      <p:pic>
        <p:nvPicPr>
          <p:cNvPr id="43" name="Picture 4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753070"/>
            <a:ext cx="1005840" cy="838789"/>
          </a:xfrm>
          <a:prstGeom prst="rect">
            <a:avLst/>
          </a:prstGeom>
          <a:noFill/>
        </p:spPr>
      </p:pic>
      <p:pic>
        <p:nvPicPr>
          <p:cNvPr id="4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753070"/>
            <a:ext cx="1005840" cy="838789"/>
          </a:xfrm>
          <a:prstGeom prst="rect">
            <a:avLst/>
          </a:prstGeom>
          <a:noFill/>
        </p:spPr>
      </p:pic>
      <p:pic>
        <p:nvPicPr>
          <p:cNvPr id="4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753070"/>
            <a:ext cx="1005840" cy="838789"/>
          </a:xfrm>
          <a:prstGeom prst="rect">
            <a:avLst/>
          </a:prstGeom>
          <a:noFill/>
        </p:spPr>
      </p:pic>
      <p:sp>
        <p:nvSpPr>
          <p:cNvPr id="46" name="Flowchart: Process 45"/>
          <p:cNvSpPr/>
          <p:nvPr/>
        </p:nvSpPr>
        <p:spPr>
          <a:xfrm>
            <a:off x="457200" y="75307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4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905001"/>
            <a:ext cx="1005840" cy="838789"/>
          </a:xfrm>
          <a:prstGeom prst="rect">
            <a:avLst/>
          </a:prstGeom>
          <a:noFill/>
        </p:spPr>
      </p:pic>
      <p:pic>
        <p:nvPicPr>
          <p:cNvPr id="48" name="Picture 4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1905000"/>
            <a:ext cx="1005840" cy="838789"/>
          </a:xfrm>
          <a:prstGeom prst="rect">
            <a:avLst/>
          </a:prstGeom>
          <a:noFill/>
        </p:spPr>
      </p:pic>
      <p:pic>
        <p:nvPicPr>
          <p:cNvPr id="4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1905000"/>
            <a:ext cx="1005840" cy="838789"/>
          </a:xfrm>
          <a:prstGeom prst="rect">
            <a:avLst/>
          </a:prstGeom>
          <a:noFill/>
        </p:spPr>
      </p:pic>
      <p:pic>
        <p:nvPicPr>
          <p:cNvPr id="5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1905000"/>
            <a:ext cx="1005840" cy="838789"/>
          </a:xfrm>
          <a:prstGeom prst="rect">
            <a:avLst/>
          </a:prstGeom>
          <a:noFill/>
        </p:spPr>
      </p:pic>
      <p:sp>
        <p:nvSpPr>
          <p:cNvPr id="51" name="Flowchart: Process 50"/>
          <p:cNvSpPr/>
          <p:nvPr/>
        </p:nvSpPr>
        <p:spPr>
          <a:xfrm>
            <a:off x="4724400" y="18288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5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828331"/>
            <a:ext cx="1005840" cy="838789"/>
          </a:xfrm>
          <a:prstGeom prst="rect">
            <a:avLst/>
          </a:prstGeom>
          <a:noFill/>
        </p:spPr>
      </p:pic>
      <p:pic>
        <p:nvPicPr>
          <p:cNvPr id="53" name="Picture 5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828330"/>
            <a:ext cx="1005840" cy="838789"/>
          </a:xfrm>
          <a:prstGeom prst="rect">
            <a:avLst/>
          </a:prstGeom>
          <a:noFill/>
        </p:spPr>
      </p:pic>
      <p:pic>
        <p:nvPicPr>
          <p:cNvPr id="5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2828330"/>
            <a:ext cx="1005840" cy="838789"/>
          </a:xfrm>
          <a:prstGeom prst="rect">
            <a:avLst/>
          </a:prstGeom>
          <a:noFill/>
        </p:spPr>
      </p:pic>
      <p:pic>
        <p:nvPicPr>
          <p:cNvPr id="5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2828330"/>
            <a:ext cx="1005840" cy="838789"/>
          </a:xfrm>
          <a:prstGeom prst="rect">
            <a:avLst/>
          </a:prstGeom>
          <a:noFill/>
        </p:spPr>
      </p:pic>
      <p:sp>
        <p:nvSpPr>
          <p:cNvPr id="56" name="Flowchart: Process 55"/>
          <p:cNvSpPr/>
          <p:nvPr/>
        </p:nvSpPr>
        <p:spPr>
          <a:xfrm>
            <a:off x="4648200" y="282833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6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819401"/>
            <a:ext cx="1005840" cy="838789"/>
          </a:xfrm>
          <a:prstGeom prst="rect">
            <a:avLst/>
          </a:prstGeom>
          <a:noFill/>
        </p:spPr>
      </p:pic>
      <p:pic>
        <p:nvPicPr>
          <p:cNvPr id="63" name="Picture 6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819400"/>
            <a:ext cx="1005840" cy="838789"/>
          </a:xfrm>
          <a:prstGeom prst="rect">
            <a:avLst/>
          </a:prstGeom>
          <a:noFill/>
        </p:spPr>
      </p:pic>
      <p:pic>
        <p:nvPicPr>
          <p:cNvPr id="6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2819400"/>
            <a:ext cx="1005840" cy="838789"/>
          </a:xfrm>
          <a:prstGeom prst="rect">
            <a:avLst/>
          </a:prstGeom>
          <a:noFill/>
        </p:spPr>
      </p:pic>
      <p:pic>
        <p:nvPicPr>
          <p:cNvPr id="6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819400"/>
            <a:ext cx="1005840" cy="838789"/>
          </a:xfrm>
          <a:prstGeom prst="rect">
            <a:avLst/>
          </a:prstGeom>
          <a:noFill/>
        </p:spPr>
      </p:pic>
      <p:sp>
        <p:nvSpPr>
          <p:cNvPr id="66" name="Flowchart: Process 65"/>
          <p:cNvSpPr/>
          <p:nvPr/>
        </p:nvSpPr>
        <p:spPr>
          <a:xfrm>
            <a:off x="457200" y="28194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6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3971331"/>
            <a:ext cx="1005840" cy="838789"/>
          </a:xfrm>
          <a:prstGeom prst="rect">
            <a:avLst/>
          </a:prstGeom>
          <a:noFill/>
        </p:spPr>
      </p:pic>
      <p:pic>
        <p:nvPicPr>
          <p:cNvPr id="68" name="Picture 6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3971330"/>
            <a:ext cx="1005840" cy="838789"/>
          </a:xfrm>
          <a:prstGeom prst="rect">
            <a:avLst/>
          </a:prstGeom>
          <a:noFill/>
        </p:spPr>
      </p:pic>
      <p:pic>
        <p:nvPicPr>
          <p:cNvPr id="6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971330"/>
            <a:ext cx="1005840" cy="838789"/>
          </a:xfrm>
          <a:prstGeom prst="rect">
            <a:avLst/>
          </a:prstGeom>
          <a:noFill/>
        </p:spPr>
      </p:pic>
      <p:pic>
        <p:nvPicPr>
          <p:cNvPr id="7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971330"/>
            <a:ext cx="1005840" cy="838789"/>
          </a:xfrm>
          <a:prstGeom prst="rect">
            <a:avLst/>
          </a:prstGeom>
          <a:noFill/>
        </p:spPr>
      </p:pic>
      <p:sp>
        <p:nvSpPr>
          <p:cNvPr id="71" name="Flowchart: Process 70"/>
          <p:cNvSpPr/>
          <p:nvPr/>
        </p:nvSpPr>
        <p:spPr>
          <a:xfrm>
            <a:off x="2514600" y="389513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/>
      <p:bldP spid="34" grpId="0"/>
      <p:bldP spid="35" grpId="0"/>
      <p:bldP spid="36" grpId="0" animBg="1"/>
      <p:bldP spid="41" grpId="0" animBg="1"/>
      <p:bldP spid="46" grpId="0" animBg="1"/>
      <p:bldP spid="51" grpId="0" animBg="1"/>
      <p:bldP spid="56" grpId="0" animBg="1"/>
      <p:bldP spid="66" grpId="0" animBg="1"/>
      <p:bldP spid="7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762001"/>
            <a:ext cx="1005840" cy="838789"/>
          </a:xfrm>
          <a:prstGeom prst="rect">
            <a:avLst/>
          </a:prstGeom>
          <a:noFill/>
        </p:spPr>
      </p:pic>
      <p:pic>
        <p:nvPicPr>
          <p:cNvPr id="3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762000"/>
            <a:ext cx="1005840" cy="838789"/>
          </a:xfrm>
          <a:prstGeom prst="rect">
            <a:avLst/>
          </a:prstGeom>
          <a:noFill/>
        </p:spPr>
      </p:pic>
      <p:pic>
        <p:nvPicPr>
          <p:cNvPr id="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762000"/>
            <a:ext cx="1005840" cy="838789"/>
          </a:xfrm>
          <a:prstGeom prst="rect">
            <a:avLst/>
          </a:prstGeom>
          <a:noFill/>
        </p:spPr>
      </p:pic>
      <p:pic>
        <p:nvPicPr>
          <p:cNvPr id="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0"/>
            <a:ext cx="1005840" cy="838789"/>
          </a:xfrm>
          <a:prstGeom prst="rect">
            <a:avLst/>
          </a:prstGeom>
          <a:noFill/>
        </p:spPr>
      </p:pic>
      <p:sp>
        <p:nvSpPr>
          <p:cNvPr id="6" name="Flowchart: Process 5"/>
          <p:cNvSpPr/>
          <p:nvPr/>
        </p:nvSpPr>
        <p:spPr>
          <a:xfrm>
            <a:off x="4648200" y="7620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" name="Multiply 6"/>
          <p:cNvSpPr/>
          <p:nvPr/>
        </p:nvSpPr>
        <p:spPr>
          <a:xfrm>
            <a:off x="2286000" y="5629870"/>
            <a:ext cx="762000" cy="685800"/>
          </a:xfrm>
          <a:prstGeom prst="mathMultiply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524000" y="54774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400" y="55536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৮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05400" y="5553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৩২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Equal 10"/>
          <p:cNvSpPr/>
          <p:nvPr/>
        </p:nvSpPr>
        <p:spPr>
          <a:xfrm>
            <a:off x="4038600" y="5706070"/>
            <a:ext cx="838200" cy="533400"/>
          </a:xfrm>
          <a:prstGeom prst="mathEqual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819871"/>
            <a:ext cx="1005840" cy="838789"/>
          </a:xfrm>
          <a:prstGeom prst="rect">
            <a:avLst/>
          </a:prstGeom>
          <a:noFill/>
        </p:spPr>
      </p:pic>
      <p:pic>
        <p:nvPicPr>
          <p:cNvPr id="13" name="Picture 1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819870"/>
            <a:ext cx="1005840" cy="838789"/>
          </a:xfrm>
          <a:prstGeom prst="rect">
            <a:avLst/>
          </a:prstGeom>
          <a:noFill/>
        </p:spPr>
      </p:pic>
      <p:pic>
        <p:nvPicPr>
          <p:cNvPr id="1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1819870"/>
            <a:ext cx="1005840" cy="838789"/>
          </a:xfrm>
          <a:prstGeom prst="rect">
            <a:avLst/>
          </a:prstGeom>
          <a:noFill/>
        </p:spPr>
      </p:pic>
      <p:pic>
        <p:nvPicPr>
          <p:cNvPr id="1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819870"/>
            <a:ext cx="1005840" cy="838789"/>
          </a:xfrm>
          <a:prstGeom prst="rect">
            <a:avLst/>
          </a:prstGeom>
          <a:noFill/>
        </p:spPr>
      </p:pic>
      <p:sp>
        <p:nvSpPr>
          <p:cNvPr id="16" name="Flowchart: Process 15"/>
          <p:cNvSpPr/>
          <p:nvPr/>
        </p:nvSpPr>
        <p:spPr>
          <a:xfrm>
            <a:off x="457200" y="181987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1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753071"/>
            <a:ext cx="1005840" cy="838789"/>
          </a:xfrm>
          <a:prstGeom prst="rect">
            <a:avLst/>
          </a:prstGeom>
          <a:noFill/>
        </p:spPr>
      </p:pic>
      <p:pic>
        <p:nvPicPr>
          <p:cNvPr id="18" name="Picture 1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753070"/>
            <a:ext cx="1005840" cy="838789"/>
          </a:xfrm>
          <a:prstGeom prst="rect">
            <a:avLst/>
          </a:prstGeom>
          <a:noFill/>
        </p:spPr>
      </p:pic>
      <p:pic>
        <p:nvPicPr>
          <p:cNvPr id="1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753070"/>
            <a:ext cx="1005840" cy="838789"/>
          </a:xfrm>
          <a:prstGeom prst="rect">
            <a:avLst/>
          </a:prstGeom>
          <a:noFill/>
        </p:spPr>
      </p:pic>
      <p:pic>
        <p:nvPicPr>
          <p:cNvPr id="2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753070"/>
            <a:ext cx="1005840" cy="838789"/>
          </a:xfrm>
          <a:prstGeom prst="rect">
            <a:avLst/>
          </a:prstGeom>
          <a:noFill/>
        </p:spPr>
      </p:pic>
      <p:sp>
        <p:nvSpPr>
          <p:cNvPr id="21" name="Flowchart: Process 20"/>
          <p:cNvSpPr/>
          <p:nvPr/>
        </p:nvSpPr>
        <p:spPr>
          <a:xfrm>
            <a:off x="457200" y="75307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2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905001"/>
            <a:ext cx="1005840" cy="838789"/>
          </a:xfrm>
          <a:prstGeom prst="rect">
            <a:avLst/>
          </a:prstGeom>
          <a:noFill/>
        </p:spPr>
      </p:pic>
      <p:pic>
        <p:nvPicPr>
          <p:cNvPr id="23" name="Picture 2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1905000"/>
            <a:ext cx="1005840" cy="838789"/>
          </a:xfrm>
          <a:prstGeom prst="rect">
            <a:avLst/>
          </a:prstGeom>
          <a:noFill/>
        </p:spPr>
      </p:pic>
      <p:pic>
        <p:nvPicPr>
          <p:cNvPr id="2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1905000"/>
            <a:ext cx="1005840" cy="838789"/>
          </a:xfrm>
          <a:prstGeom prst="rect">
            <a:avLst/>
          </a:prstGeom>
          <a:noFill/>
        </p:spPr>
      </p:pic>
      <p:pic>
        <p:nvPicPr>
          <p:cNvPr id="2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1905000"/>
            <a:ext cx="1005840" cy="838789"/>
          </a:xfrm>
          <a:prstGeom prst="rect">
            <a:avLst/>
          </a:prstGeom>
          <a:noFill/>
        </p:spPr>
      </p:pic>
      <p:sp>
        <p:nvSpPr>
          <p:cNvPr id="26" name="Flowchart: Process 25"/>
          <p:cNvSpPr/>
          <p:nvPr/>
        </p:nvSpPr>
        <p:spPr>
          <a:xfrm>
            <a:off x="4724400" y="18288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2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828331"/>
            <a:ext cx="1005840" cy="838789"/>
          </a:xfrm>
          <a:prstGeom prst="rect">
            <a:avLst/>
          </a:prstGeom>
          <a:noFill/>
        </p:spPr>
      </p:pic>
      <p:pic>
        <p:nvPicPr>
          <p:cNvPr id="28" name="Picture 2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828330"/>
            <a:ext cx="1005840" cy="838789"/>
          </a:xfrm>
          <a:prstGeom prst="rect">
            <a:avLst/>
          </a:prstGeom>
          <a:noFill/>
        </p:spPr>
      </p:pic>
      <p:pic>
        <p:nvPicPr>
          <p:cNvPr id="2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2828330"/>
            <a:ext cx="1005840" cy="838789"/>
          </a:xfrm>
          <a:prstGeom prst="rect">
            <a:avLst/>
          </a:prstGeom>
          <a:noFill/>
        </p:spPr>
      </p:pic>
      <p:pic>
        <p:nvPicPr>
          <p:cNvPr id="3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2828330"/>
            <a:ext cx="1005840" cy="838789"/>
          </a:xfrm>
          <a:prstGeom prst="rect">
            <a:avLst/>
          </a:prstGeom>
          <a:noFill/>
        </p:spPr>
      </p:pic>
      <p:sp>
        <p:nvSpPr>
          <p:cNvPr id="31" name="Flowchart: Process 30"/>
          <p:cNvSpPr/>
          <p:nvPr/>
        </p:nvSpPr>
        <p:spPr>
          <a:xfrm>
            <a:off x="4648200" y="282833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3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819401"/>
            <a:ext cx="1005840" cy="838789"/>
          </a:xfrm>
          <a:prstGeom prst="rect">
            <a:avLst/>
          </a:prstGeom>
          <a:noFill/>
        </p:spPr>
      </p:pic>
      <p:pic>
        <p:nvPicPr>
          <p:cNvPr id="33" name="Picture 3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819400"/>
            <a:ext cx="1005840" cy="838789"/>
          </a:xfrm>
          <a:prstGeom prst="rect">
            <a:avLst/>
          </a:prstGeom>
          <a:noFill/>
        </p:spPr>
      </p:pic>
      <p:pic>
        <p:nvPicPr>
          <p:cNvPr id="3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2819400"/>
            <a:ext cx="1005840" cy="838789"/>
          </a:xfrm>
          <a:prstGeom prst="rect">
            <a:avLst/>
          </a:prstGeom>
          <a:noFill/>
        </p:spPr>
      </p:pic>
      <p:pic>
        <p:nvPicPr>
          <p:cNvPr id="3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819400"/>
            <a:ext cx="1005840" cy="838789"/>
          </a:xfrm>
          <a:prstGeom prst="rect">
            <a:avLst/>
          </a:prstGeom>
          <a:noFill/>
        </p:spPr>
      </p:pic>
      <p:sp>
        <p:nvSpPr>
          <p:cNvPr id="36" name="Flowchart: Process 35"/>
          <p:cNvSpPr/>
          <p:nvPr/>
        </p:nvSpPr>
        <p:spPr>
          <a:xfrm>
            <a:off x="457200" y="28194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3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971331"/>
            <a:ext cx="1005840" cy="838789"/>
          </a:xfrm>
          <a:prstGeom prst="rect">
            <a:avLst/>
          </a:prstGeom>
          <a:noFill/>
        </p:spPr>
      </p:pic>
      <p:pic>
        <p:nvPicPr>
          <p:cNvPr id="38" name="Picture 3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971330"/>
            <a:ext cx="1005840" cy="838789"/>
          </a:xfrm>
          <a:prstGeom prst="rect">
            <a:avLst/>
          </a:prstGeom>
          <a:noFill/>
        </p:spPr>
      </p:pic>
      <p:pic>
        <p:nvPicPr>
          <p:cNvPr id="3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3971330"/>
            <a:ext cx="1005840" cy="838789"/>
          </a:xfrm>
          <a:prstGeom prst="rect">
            <a:avLst/>
          </a:prstGeom>
          <a:noFill/>
        </p:spPr>
      </p:pic>
      <p:pic>
        <p:nvPicPr>
          <p:cNvPr id="4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971330"/>
            <a:ext cx="1005840" cy="838789"/>
          </a:xfrm>
          <a:prstGeom prst="rect">
            <a:avLst/>
          </a:prstGeom>
          <a:noFill/>
        </p:spPr>
      </p:pic>
      <p:sp>
        <p:nvSpPr>
          <p:cNvPr id="41" name="Flowchart: Process 40"/>
          <p:cNvSpPr/>
          <p:nvPr/>
        </p:nvSpPr>
        <p:spPr>
          <a:xfrm>
            <a:off x="457200" y="389513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46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5360" y="3886201"/>
            <a:ext cx="1005840" cy="838789"/>
          </a:xfrm>
          <a:prstGeom prst="rect">
            <a:avLst/>
          </a:prstGeom>
          <a:noFill/>
        </p:spPr>
      </p:pic>
      <p:pic>
        <p:nvPicPr>
          <p:cNvPr id="47" name="Picture 46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75960" y="3886200"/>
            <a:ext cx="1005840" cy="838789"/>
          </a:xfrm>
          <a:prstGeom prst="rect">
            <a:avLst/>
          </a:prstGeom>
          <a:noFill/>
        </p:spPr>
      </p:pic>
      <p:pic>
        <p:nvPicPr>
          <p:cNvPr id="48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7160" y="3886200"/>
            <a:ext cx="1005840" cy="838789"/>
          </a:xfrm>
          <a:prstGeom prst="rect">
            <a:avLst/>
          </a:prstGeom>
          <a:noFill/>
        </p:spPr>
      </p:pic>
      <p:pic>
        <p:nvPicPr>
          <p:cNvPr id="4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66560" y="3886200"/>
            <a:ext cx="1005840" cy="838789"/>
          </a:xfrm>
          <a:prstGeom prst="rect">
            <a:avLst/>
          </a:prstGeom>
          <a:noFill/>
        </p:spPr>
      </p:pic>
      <p:sp>
        <p:nvSpPr>
          <p:cNvPr id="50" name="Flowchart: Process 49"/>
          <p:cNvSpPr/>
          <p:nvPr/>
        </p:nvSpPr>
        <p:spPr>
          <a:xfrm>
            <a:off x="4724400" y="38862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/>
      <p:bldP spid="11" grpId="0" animBg="1"/>
      <p:bldP spid="16" grpId="0" animBg="1"/>
      <p:bldP spid="21" grpId="0" animBg="1"/>
      <p:bldP spid="26" grpId="0" animBg="1"/>
      <p:bldP spid="31" grpId="0" animBg="1"/>
      <p:bldP spid="36" grpId="0" animBg="1"/>
      <p:bldP spid="41" grpId="0" animBg="1"/>
      <p:bldP spid="5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61331"/>
            <a:ext cx="1005840" cy="838789"/>
          </a:xfrm>
          <a:prstGeom prst="rect">
            <a:avLst/>
          </a:prstGeom>
          <a:noFill/>
        </p:spPr>
      </p:pic>
      <p:pic>
        <p:nvPicPr>
          <p:cNvPr id="3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61330"/>
            <a:ext cx="1005840" cy="838789"/>
          </a:xfrm>
          <a:prstGeom prst="rect">
            <a:avLst/>
          </a:prstGeom>
          <a:noFill/>
        </p:spPr>
      </p:pic>
      <p:pic>
        <p:nvPicPr>
          <p:cNvPr id="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161330"/>
            <a:ext cx="1005840" cy="838789"/>
          </a:xfrm>
          <a:prstGeom prst="rect">
            <a:avLst/>
          </a:prstGeom>
          <a:noFill/>
        </p:spPr>
      </p:pic>
      <p:pic>
        <p:nvPicPr>
          <p:cNvPr id="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161330"/>
            <a:ext cx="1005840" cy="838789"/>
          </a:xfrm>
          <a:prstGeom prst="rect">
            <a:avLst/>
          </a:prstGeom>
          <a:noFill/>
        </p:spPr>
      </p:pic>
      <p:sp>
        <p:nvSpPr>
          <p:cNvPr id="6" name="Flowchart: Process 5"/>
          <p:cNvSpPr/>
          <p:nvPr/>
        </p:nvSpPr>
        <p:spPr>
          <a:xfrm>
            <a:off x="4648200" y="16133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" name="Multiply 6"/>
          <p:cNvSpPr/>
          <p:nvPr/>
        </p:nvSpPr>
        <p:spPr>
          <a:xfrm>
            <a:off x="2286000" y="5934670"/>
            <a:ext cx="762000" cy="685800"/>
          </a:xfrm>
          <a:prstGeom prst="mathMultiply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447800" y="57822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400" y="58584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৯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05400" y="58584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৩৬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Equal 10"/>
          <p:cNvSpPr/>
          <p:nvPr/>
        </p:nvSpPr>
        <p:spPr>
          <a:xfrm>
            <a:off x="4038600" y="6010870"/>
            <a:ext cx="838200" cy="533400"/>
          </a:xfrm>
          <a:prstGeom prst="mathEqual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219201"/>
            <a:ext cx="1005840" cy="838789"/>
          </a:xfrm>
          <a:prstGeom prst="rect">
            <a:avLst/>
          </a:prstGeom>
          <a:noFill/>
        </p:spPr>
      </p:pic>
      <p:pic>
        <p:nvPicPr>
          <p:cNvPr id="13" name="Picture 1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219200"/>
            <a:ext cx="1005840" cy="838789"/>
          </a:xfrm>
          <a:prstGeom prst="rect">
            <a:avLst/>
          </a:prstGeom>
          <a:noFill/>
        </p:spPr>
      </p:pic>
      <p:pic>
        <p:nvPicPr>
          <p:cNvPr id="1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1219200"/>
            <a:ext cx="1005840" cy="838789"/>
          </a:xfrm>
          <a:prstGeom prst="rect">
            <a:avLst/>
          </a:prstGeom>
          <a:noFill/>
        </p:spPr>
      </p:pic>
      <p:pic>
        <p:nvPicPr>
          <p:cNvPr id="1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219200"/>
            <a:ext cx="1005840" cy="838789"/>
          </a:xfrm>
          <a:prstGeom prst="rect">
            <a:avLst/>
          </a:prstGeom>
          <a:noFill/>
        </p:spPr>
      </p:pic>
      <p:sp>
        <p:nvSpPr>
          <p:cNvPr id="16" name="Flowchart: Process 15"/>
          <p:cNvSpPr/>
          <p:nvPr/>
        </p:nvSpPr>
        <p:spPr>
          <a:xfrm>
            <a:off x="457200" y="12192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1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401"/>
            <a:ext cx="1005840" cy="838789"/>
          </a:xfrm>
          <a:prstGeom prst="rect">
            <a:avLst/>
          </a:prstGeom>
          <a:noFill/>
        </p:spPr>
      </p:pic>
      <p:pic>
        <p:nvPicPr>
          <p:cNvPr id="18" name="Picture 1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52400"/>
            <a:ext cx="1005840" cy="838789"/>
          </a:xfrm>
          <a:prstGeom prst="rect">
            <a:avLst/>
          </a:prstGeom>
          <a:noFill/>
        </p:spPr>
      </p:pic>
      <p:pic>
        <p:nvPicPr>
          <p:cNvPr id="1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152400"/>
            <a:ext cx="1005840" cy="838789"/>
          </a:xfrm>
          <a:prstGeom prst="rect">
            <a:avLst/>
          </a:prstGeom>
          <a:noFill/>
        </p:spPr>
      </p:pic>
      <p:pic>
        <p:nvPicPr>
          <p:cNvPr id="2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52400"/>
            <a:ext cx="1005840" cy="838789"/>
          </a:xfrm>
          <a:prstGeom prst="rect">
            <a:avLst/>
          </a:prstGeom>
          <a:noFill/>
        </p:spPr>
      </p:pic>
      <p:sp>
        <p:nvSpPr>
          <p:cNvPr id="21" name="Flowchart: Process 20"/>
          <p:cNvSpPr/>
          <p:nvPr/>
        </p:nvSpPr>
        <p:spPr>
          <a:xfrm>
            <a:off x="457200" y="1524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2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304331"/>
            <a:ext cx="1005840" cy="838789"/>
          </a:xfrm>
          <a:prstGeom prst="rect">
            <a:avLst/>
          </a:prstGeom>
          <a:noFill/>
        </p:spPr>
      </p:pic>
      <p:pic>
        <p:nvPicPr>
          <p:cNvPr id="23" name="Picture 2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1304330"/>
            <a:ext cx="1005840" cy="838789"/>
          </a:xfrm>
          <a:prstGeom prst="rect">
            <a:avLst/>
          </a:prstGeom>
          <a:noFill/>
        </p:spPr>
      </p:pic>
      <p:pic>
        <p:nvPicPr>
          <p:cNvPr id="2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1304330"/>
            <a:ext cx="1005840" cy="838789"/>
          </a:xfrm>
          <a:prstGeom prst="rect">
            <a:avLst/>
          </a:prstGeom>
          <a:noFill/>
        </p:spPr>
      </p:pic>
      <p:pic>
        <p:nvPicPr>
          <p:cNvPr id="2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1304330"/>
            <a:ext cx="1005840" cy="838789"/>
          </a:xfrm>
          <a:prstGeom prst="rect">
            <a:avLst/>
          </a:prstGeom>
          <a:noFill/>
        </p:spPr>
      </p:pic>
      <p:sp>
        <p:nvSpPr>
          <p:cNvPr id="26" name="Flowchart: Process 25"/>
          <p:cNvSpPr/>
          <p:nvPr/>
        </p:nvSpPr>
        <p:spPr>
          <a:xfrm>
            <a:off x="4724400" y="122813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2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227661"/>
            <a:ext cx="1005840" cy="838789"/>
          </a:xfrm>
          <a:prstGeom prst="rect">
            <a:avLst/>
          </a:prstGeom>
          <a:noFill/>
        </p:spPr>
      </p:pic>
      <p:pic>
        <p:nvPicPr>
          <p:cNvPr id="28" name="Picture 2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227660"/>
            <a:ext cx="1005840" cy="838789"/>
          </a:xfrm>
          <a:prstGeom prst="rect">
            <a:avLst/>
          </a:prstGeom>
          <a:noFill/>
        </p:spPr>
      </p:pic>
      <p:pic>
        <p:nvPicPr>
          <p:cNvPr id="2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2227660"/>
            <a:ext cx="1005840" cy="838789"/>
          </a:xfrm>
          <a:prstGeom prst="rect">
            <a:avLst/>
          </a:prstGeom>
          <a:noFill/>
        </p:spPr>
      </p:pic>
      <p:pic>
        <p:nvPicPr>
          <p:cNvPr id="3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2227660"/>
            <a:ext cx="1005840" cy="838789"/>
          </a:xfrm>
          <a:prstGeom prst="rect">
            <a:avLst/>
          </a:prstGeom>
          <a:noFill/>
        </p:spPr>
      </p:pic>
      <p:sp>
        <p:nvSpPr>
          <p:cNvPr id="31" name="Flowchart: Process 30"/>
          <p:cNvSpPr/>
          <p:nvPr/>
        </p:nvSpPr>
        <p:spPr>
          <a:xfrm>
            <a:off x="4648200" y="222766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3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18731"/>
            <a:ext cx="1005840" cy="838789"/>
          </a:xfrm>
          <a:prstGeom prst="rect">
            <a:avLst/>
          </a:prstGeom>
          <a:noFill/>
        </p:spPr>
      </p:pic>
      <p:pic>
        <p:nvPicPr>
          <p:cNvPr id="33" name="Picture 3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218730"/>
            <a:ext cx="1005840" cy="838789"/>
          </a:xfrm>
          <a:prstGeom prst="rect">
            <a:avLst/>
          </a:prstGeom>
          <a:noFill/>
        </p:spPr>
      </p:pic>
      <p:pic>
        <p:nvPicPr>
          <p:cNvPr id="3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2218730"/>
            <a:ext cx="1005840" cy="838789"/>
          </a:xfrm>
          <a:prstGeom prst="rect">
            <a:avLst/>
          </a:prstGeom>
          <a:noFill/>
        </p:spPr>
      </p:pic>
      <p:pic>
        <p:nvPicPr>
          <p:cNvPr id="3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218730"/>
            <a:ext cx="1005840" cy="838789"/>
          </a:xfrm>
          <a:prstGeom prst="rect">
            <a:avLst/>
          </a:prstGeom>
          <a:noFill/>
        </p:spPr>
      </p:pic>
      <p:sp>
        <p:nvSpPr>
          <p:cNvPr id="36" name="Flowchart: Process 35"/>
          <p:cNvSpPr/>
          <p:nvPr/>
        </p:nvSpPr>
        <p:spPr>
          <a:xfrm>
            <a:off x="457200" y="221873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3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370661"/>
            <a:ext cx="1005840" cy="838789"/>
          </a:xfrm>
          <a:prstGeom prst="rect">
            <a:avLst/>
          </a:prstGeom>
          <a:noFill/>
        </p:spPr>
      </p:pic>
      <p:pic>
        <p:nvPicPr>
          <p:cNvPr id="38" name="Picture 3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370660"/>
            <a:ext cx="1005840" cy="838789"/>
          </a:xfrm>
          <a:prstGeom prst="rect">
            <a:avLst/>
          </a:prstGeom>
          <a:noFill/>
        </p:spPr>
      </p:pic>
      <p:pic>
        <p:nvPicPr>
          <p:cNvPr id="3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3370660"/>
            <a:ext cx="1005840" cy="838789"/>
          </a:xfrm>
          <a:prstGeom prst="rect">
            <a:avLst/>
          </a:prstGeom>
          <a:noFill/>
        </p:spPr>
      </p:pic>
      <p:pic>
        <p:nvPicPr>
          <p:cNvPr id="4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370660"/>
            <a:ext cx="1005840" cy="838789"/>
          </a:xfrm>
          <a:prstGeom prst="rect">
            <a:avLst/>
          </a:prstGeom>
          <a:noFill/>
        </p:spPr>
      </p:pic>
      <p:sp>
        <p:nvSpPr>
          <p:cNvPr id="41" name="Flowchart: Process 40"/>
          <p:cNvSpPr/>
          <p:nvPr/>
        </p:nvSpPr>
        <p:spPr>
          <a:xfrm>
            <a:off x="457200" y="329446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4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5360" y="3285531"/>
            <a:ext cx="1005840" cy="838789"/>
          </a:xfrm>
          <a:prstGeom prst="rect">
            <a:avLst/>
          </a:prstGeom>
          <a:noFill/>
        </p:spPr>
      </p:pic>
      <p:pic>
        <p:nvPicPr>
          <p:cNvPr id="43" name="Picture 4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75960" y="3285530"/>
            <a:ext cx="1005840" cy="838789"/>
          </a:xfrm>
          <a:prstGeom prst="rect">
            <a:avLst/>
          </a:prstGeom>
          <a:noFill/>
        </p:spPr>
      </p:pic>
      <p:pic>
        <p:nvPicPr>
          <p:cNvPr id="4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7160" y="3285530"/>
            <a:ext cx="1005840" cy="838789"/>
          </a:xfrm>
          <a:prstGeom prst="rect">
            <a:avLst/>
          </a:prstGeom>
          <a:noFill/>
        </p:spPr>
      </p:pic>
      <p:pic>
        <p:nvPicPr>
          <p:cNvPr id="4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66560" y="3285530"/>
            <a:ext cx="1005840" cy="838789"/>
          </a:xfrm>
          <a:prstGeom prst="rect">
            <a:avLst/>
          </a:prstGeom>
          <a:noFill/>
        </p:spPr>
      </p:pic>
      <p:sp>
        <p:nvSpPr>
          <p:cNvPr id="46" name="Flowchart: Process 45"/>
          <p:cNvSpPr/>
          <p:nvPr/>
        </p:nvSpPr>
        <p:spPr>
          <a:xfrm>
            <a:off x="4724400" y="328553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4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4343401"/>
            <a:ext cx="1005840" cy="838789"/>
          </a:xfrm>
          <a:prstGeom prst="rect">
            <a:avLst/>
          </a:prstGeom>
          <a:noFill/>
        </p:spPr>
      </p:pic>
      <p:pic>
        <p:nvPicPr>
          <p:cNvPr id="48" name="Picture 4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4343400"/>
            <a:ext cx="1005840" cy="838789"/>
          </a:xfrm>
          <a:prstGeom prst="rect">
            <a:avLst/>
          </a:prstGeom>
          <a:noFill/>
        </p:spPr>
      </p:pic>
      <p:pic>
        <p:nvPicPr>
          <p:cNvPr id="4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4343400"/>
            <a:ext cx="1005840" cy="838789"/>
          </a:xfrm>
          <a:prstGeom prst="rect">
            <a:avLst/>
          </a:prstGeom>
          <a:noFill/>
        </p:spPr>
      </p:pic>
      <p:pic>
        <p:nvPicPr>
          <p:cNvPr id="5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4343400"/>
            <a:ext cx="1005840" cy="838789"/>
          </a:xfrm>
          <a:prstGeom prst="rect">
            <a:avLst/>
          </a:prstGeom>
          <a:noFill/>
        </p:spPr>
      </p:pic>
      <p:sp>
        <p:nvSpPr>
          <p:cNvPr id="51" name="Flowchart: Process 50"/>
          <p:cNvSpPr/>
          <p:nvPr/>
        </p:nvSpPr>
        <p:spPr>
          <a:xfrm>
            <a:off x="2286000" y="43434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/>
      <p:bldP spid="11" grpId="0" animBg="1"/>
      <p:bldP spid="16" grpId="0" animBg="1"/>
      <p:bldP spid="21" grpId="0" animBg="1"/>
      <p:bldP spid="26" grpId="0" animBg="1"/>
      <p:bldP spid="31" grpId="0" animBg="1"/>
      <p:bldP spid="36" grpId="0" animBg="1"/>
      <p:bldP spid="41" grpId="0" animBg="1"/>
      <p:bldP spid="46" grpId="0" animBg="1"/>
      <p:bldP spid="5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61331"/>
            <a:ext cx="1005840" cy="838789"/>
          </a:xfrm>
          <a:prstGeom prst="rect">
            <a:avLst/>
          </a:prstGeom>
          <a:noFill/>
        </p:spPr>
      </p:pic>
      <p:pic>
        <p:nvPicPr>
          <p:cNvPr id="3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61330"/>
            <a:ext cx="1005840" cy="838789"/>
          </a:xfrm>
          <a:prstGeom prst="rect">
            <a:avLst/>
          </a:prstGeom>
          <a:noFill/>
        </p:spPr>
      </p:pic>
      <p:pic>
        <p:nvPicPr>
          <p:cNvPr id="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161330"/>
            <a:ext cx="1005840" cy="838789"/>
          </a:xfrm>
          <a:prstGeom prst="rect">
            <a:avLst/>
          </a:prstGeom>
          <a:noFill/>
        </p:spPr>
      </p:pic>
      <p:pic>
        <p:nvPicPr>
          <p:cNvPr id="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161330"/>
            <a:ext cx="1005840" cy="838789"/>
          </a:xfrm>
          <a:prstGeom prst="rect">
            <a:avLst/>
          </a:prstGeom>
          <a:noFill/>
        </p:spPr>
      </p:pic>
      <p:sp>
        <p:nvSpPr>
          <p:cNvPr id="6" name="Flowchart: Process 5"/>
          <p:cNvSpPr/>
          <p:nvPr/>
        </p:nvSpPr>
        <p:spPr>
          <a:xfrm>
            <a:off x="4648200" y="16133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" name="Multiply 6"/>
          <p:cNvSpPr/>
          <p:nvPr/>
        </p:nvSpPr>
        <p:spPr>
          <a:xfrm>
            <a:off x="2286000" y="5934670"/>
            <a:ext cx="762000" cy="685800"/>
          </a:xfrm>
          <a:prstGeom prst="mathMultiply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524000" y="57822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400" y="58584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১০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05400" y="58584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৪০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Equal 10"/>
          <p:cNvSpPr/>
          <p:nvPr/>
        </p:nvSpPr>
        <p:spPr>
          <a:xfrm>
            <a:off x="4038600" y="6010870"/>
            <a:ext cx="838200" cy="533400"/>
          </a:xfrm>
          <a:prstGeom prst="mathEqual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219201"/>
            <a:ext cx="1005840" cy="838789"/>
          </a:xfrm>
          <a:prstGeom prst="rect">
            <a:avLst/>
          </a:prstGeom>
          <a:noFill/>
        </p:spPr>
      </p:pic>
      <p:pic>
        <p:nvPicPr>
          <p:cNvPr id="13" name="Picture 1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219200"/>
            <a:ext cx="1005840" cy="838789"/>
          </a:xfrm>
          <a:prstGeom prst="rect">
            <a:avLst/>
          </a:prstGeom>
          <a:noFill/>
        </p:spPr>
      </p:pic>
      <p:pic>
        <p:nvPicPr>
          <p:cNvPr id="1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1219200"/>
            <a:ext cx="1005840" cy="838789"/>
          </a:xfrm>
          <a:prstGeom prst="rect">
            <a:avLst/>
          </a:prstGeom>
          <a:noFill/>
        </p:spPr>
      </p:pic>
      <p:pic>
        <p:nvPicPr>
          <p:cNvPr id="1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219200"/>
            <a:ext cx="1005840" cy="838789"/>
          </a:xfrm>
          <a:prstGeom prst="rect">
            <a:avLst/>
          </a:prstGeom>
          <a:noFill/>
        </p:spPr>
      </p:pic>
      <p:sp>
        <p:nvSpPr>
          <p:cNvPr id="16" name="Flowchart: Process 15"/>
          <p:cNvSpPr/>
          <p:nvPr/>
        </p:nvSpPr>
        <p:spPr>
          <a:xfrm>
            <a:off x="457200" y="12192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1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401"/>
            <a:ext cx="1005840" cy="838789"/>
          </a:xfrm>
          <a:prstGeom prst="rect">
            <a:avLst/>
          </a:prstGeom>
          <a:noFill/>
        </p:spPr>
      </p:pic>
      <p:pic>
        <p:nvPicPr>
          <p:cNvPr id="18" name="Picture 1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52400"/>
            <a:ext cx="1005840" cy="838789"/>
          </a:xfrm>
          <a:prstGeom prst="rect">
            <a:avLst/>
          </a:prstGeom>
          <a:noFill/>
        </p:spPr>
      </p:pic>
      <p:pic>
        <p:nvPicPr>
          <p:cNvPr id="1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152400"/>
            <a:ext cx="1005840" cy="838789"/>
          </a:xfrm>
          <a:prstGeom prst="rect">
            <a:avLst/>
          </a:prstGeom>
          <a:noFill/>
        </p:spPr>
      </p:pic>
      <p:pic>
        <p:nvPicPr>
          <p:cNvPr id="2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52400"/>
            <a:ext cx="1005840" cy="838789"/>
          </a:xfrm>
          <a:prstGeom prst="rect">
            <a:avLst/>
          </a:prstGeom>
          <a:noFill/>
        </p:spPr>
      </p:pic>
      <p:sp>
        <p:nvSpPr>
          <p:cNvPr id="21" name="Flowchart: Process 20"/>
          <p:cNvSpPr/>
          <p:nvPr/>
        </p:nvSpPr>
        <p:spPr>
          <a:xfrm>
            <a:off x="457200" y="1524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2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304331"/>
            <a:ext cx="1005840" cy="838789"/>
          </a:xfrm>
          <a:prstGeom prst="rect">
            <a:avLst/>
          </a:prstGeom>
          <a:noFill/>
        </p:spPr>
      </p:pic>
      <p:pic>
        <p:nvPicPr>
          <p:cNvPr id="23" name="Picture 2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1304330"/>
            <a:ext cx="1005840" cy="838789"/>
          </a:xfrm>
          <a:prstGeom prst="rect">
            <a:avLst/>
          </a:prstGeom>
          <a:noFill/>
        </p:spPr>
      </p:pic>
      <p:pic>
        <p:nvPicPr>
          <p:cNvPr id="2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1304330"/>
            <a:ext cx="1005840" cy="838789"/>
          </a:xfrm>
          <a:prstGeom prst="rect">
            <a:avLst/>
          </a:prstGeom>
          <a:noFill/>
        </p:spPr>
      </p:pic>
      <p:pic>
        <p:nvPicPr>
          <p:cNvPr id="2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1304330"/>
            <a:ext cx="1005840" cy="838789"/>
          </a:xfrm>
          <a:prstGeom prst="rect">
            <a:avLst/>
          </a:prstGeom>
          <a:noFill/>
        </p:spPr>
      </p:pic>
      <p:sp>
        <p:nvSpPr>
          <p:cNvPr id="26" name="Flowchart: Process 25"/>
          <p:cNvSpPr/>
          <p:nvPr/>
        </p:nvSpPr>
        <p:spPr>
          <a:xfrm>
            <a:off x="4724400" y="122813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2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227661"/>
            <a:ext cx="1005840" cy="838789"/>
          </a:xfrm>
          <a:prstGeom prst="rect">
            <a:avLst/>
          </a:prstGeom>
          <a:noFill/>
        </p:spPr>
      </p:pic>
      <p:pic>
        <p:nvPicPr>
          <p:cNvPr id="28" name="Picture 2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227660"/>
            <a:ext cx="1005840" cy="838789"/>
          </a:xfrm>
          <a:prstGeom prst="rect">
            <a:avLst/>
          </a:prstGeom>
          <a:noFill/>
        </p:spPr>
      </p:pic>
      <p:pic>
        <p:nvPicPr>
          <p:cNvPr id="2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2227660"/>
            <a:ext cx="1005840" cy="838789"/>
          </a:xfrm>
          <a:prstGeom prst="rect">
            <a:avLst/>
          </a:prstGeom>
          <a:noFill/>
        </p:spPr>
      </p:pic>
      <p:pic>
        <p:nvPicPr>
          <p:cNvPr id="3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2227660"/>
            <a:ext cx="1005840" cy="838789"/>
          </a:xfrm>
          <a:prstGeom prst="rect">
            <a:avLst/>
          </a:prstGeom>
          <a:noFill/>
        </p:spPr>
      </p:pic>
      <p:sp>
        <p:nvSpPr>
          <p:cNvPr id="31" name="Flowchart: Process 30"/>
          <p:cNvSpPr/>
          <p:nvPr/>
        </p:nvSpPr>
        <p:spPr>
          <a:xfrm>
            <a:off x="4648200" y="222766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3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18731"/>
            <a:ext cx="1005840" cy="838789"/>
          </a:xfrm>
          <a:prstGeom prst="rect">
            <a:avLst/>
          </a:prstGeom>
          <a:noFill/>
        </p:spPr>
      </p:pic>
      <p:pic>
        <p:nvPicPr>
          <p:cNvPr id="33" name="Picture 3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218730"/>
            <a:ext cx="1005840" cy="838789"/>
          </a:xfrm>
          <a:prstGeom prst="rect">
            <a:avLst/>
          </a:prstGeom>
          <a:noFill/>
        </p:spPr>
      </p:pic>
      <p:pic>
        <p:nvPicPr>
          <p:cNvPr id="3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2218730"/>
            <a:ext cx="1005840" cy="838789"/>
          </a:xfrm>
          <a:prstGeom prst="rect">
            <a:avLst/>
          </a:prstGeom>
          <a:noFill/>
        </p:spPr>
      </p:pic>
      <p:pic>
        <p:nvPicPr>
          <p:cNvPr id="3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218730"/>
            <a:ext cx="1005840" cy="838789"/>
          </a:xfrm>
          <a:prstGeom prst="rect">
            <a:avLst/>
          </a:prstGeom>
          <a:noFill/>
        </p:spPr>
      </p:pic>
      <p:sp>
        <p:nvSpPr>
          <p:cNvPr id="36" name="Flowchart: Process 35"/>
          <p:cNvSpPr/>
          <p:nvPr/>
        </p:nvSpPr>
        <p:spPr>
          <a:xfrm>
            <a:off x="457200" y="221873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3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370661"/>
            <a:ext cx="1005840" cy="838789"/>
          </a:xfrm>
          <a:prstGeom prst="rect">
            <a:avLst/>
          </a:prstGeom>
          <a:noFill/>
        </p:spPr>
      </p:pic>
      <p:pic>
        <p:nvPicPr>
          <p:cNvPr id="38" name="Picture 3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370660"/>
            <a:ext cx="1005840" cy="838789"/>
          </a:xfrm>
          <a:prstGeom prst="rect">
            <a:avLst/>
          </a:prstGeom>
          <a:noFill/>
        </p:spPr>
      </p:pic>
      <p:pic>
        <p:nvPicPr>
          <p:cNvPr id="3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3370660"/>
            <a:ext cx="1005840" cy="838789"/>
          </a:xfrm>
          <a:prstGeom prst="rect">
            <a:avLst/>
          </a:prstGeom>
          <a:noFill/>
        </p:spPr>
      </p:pic>
      <p:pic>
        <p:nvPicPr>
          <p:cNvPr id="4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370660"/>
            <a:ext cx="1005840" cy="838789"/>
          </a:xfrm>
          <a:prstGeom prst="rect">
            <a:avLst/>
          </a:prstGeom>
          <a:noFill/>
        </p:spPr>
      </p:pic>
      <p:sp>
        <p:nvSpPr>
          <p:cNvPr id="41" name="Flowchart: Process 40"/>
          <p:cNvSpPr/>
          <p:nvPr/>
        </p:nvSpPr>
        <p:spPr>
          <a:xfrm>
            <a:off x="457200" y="329446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4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5360" y="3285531"/>
            <a:ext cx="1005840" cy="838789"/>
          </a:xfrm>
          <a:prstGeom prst="rect">
            <a:avLst/>
          </a:prstGeom>
          <a:noFill/>
        </p:spPr>
      </p:pic>
      <p:pic>
        <p:nvPicPr>
          <p:cNvPr id="43" name="Picture 4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75960" y="3285530"/>
            <a:ext cx="1005840" cy="838789"/>
          </a:xfrm>
          <a:prstGeom prst="rect">
            <a:avLst/>
          </a:prstGeom>
          <a:noFill/>
        </p:spPr>
      </p:pic>
      <p:pic>
        <p:nvPicPr>
          <p:cNvPr id="4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7160" y="3285530"/>
            <a:ext cx="1005840" cy="838789"/>
          </a:xfrm>
          <a:prstGeom prst="rect">
            <a:avLst/>
          </a:prstGeom>
          <a:noFill/>
        </p:spPr>
      </p:pic>
      <p:pic>
        <p:nvPicPr>
          <p:cNvPr id="4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66560" y="3285530"/>
            <a:ext cx="1005840" cy="838789"/>
          </a:xfrm>
          <a:prstGeom prst="rect">
            <a:avLst/>
          </a:prstGeom>
          <a:noFill/>
        </p:spPr>
      </p:pic>
      <p:sp>
        <p:nvSpPr>
          <p:cNvPr id="46" name="Flowchart: Process 45"/>
          <p:cNvSpPr/>
          <p:nvPr/>
        </p:nvSpPr>
        <p:spPr>
          <a:xfrm>
            <a:off x="4724400" y="328553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4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343401"/>
            <a:ext cx="1005840" cy="838789"/>
          </a:xfrm>
          <a:prstGeom prst="rect">
            <a:avLst/>
          </a:prstGeom>
          <a:noFill/>
        </p:spPr>
      </p:pic>
      <p:pic>
        <p:nvPicPr>
          <p:cNvPr id="48" name="Picture 47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4343400"/>
            <a:ext cx="1005840" cy="838789"/>
          </a:xfrm>
          <a:prstGeom prst="rect">
            <a:avLst/>
          </a:prstGeom>
          <a:noFill/>
        </p:spPr>
      </p:pic>
      <p:pic>
        <p:nvPicPr>
          <p:cNvPr id="49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4343400"/>
            <a:ext cx="1005840" cy="838789"/>
          </a:xfrm>
          <a:prstGeom prst="rect">
            <a:avLst/>
          </a:prstGeom>
          <a:noFill/>
        </p:spPr>
      </p:pic>
      <p:pic>
        <p:nvPicPr>
          <p:cNvPr id="50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4343400"/>
            <a:ext cx="1005840" cy="838789"/>
          </a:xfrm>
          <a:prstGeom prst="rect">
            <a:avLst/>
          </a:prstGeom>
          <a:noFill/>
        </p:spPr>
      </p:pic>
      <p:sp>
        <p:nvSpPr>
          <p:cNvPr id="51" name="Flowchart: Process 50"/>
          <p:cNvSpPr/>
          <p:nvPr/>
        </p:nvSpPr>
        <p:spPr>
          <a:xfrm>
            <a:off x="4648200" y="43434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5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334471"/>
            <a:ext cx="1005840" cy="838789"/>
          </a:xfrm>
          <a:prstGeom prst="rect">
            <a:avLst/>
          </a:prstGeom>
          <a:noFill/>
        </p:spPr>
      </p:pic>
      <p:pic>
        <p:nvPicPr>
          <p:cNvPr id="53" name="Picture 5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4334470"/>
            <a:ext cx="1005840" cy="838789"/>
          </a:xfrm>
          <a:prstGeom prst="rect">
            <a:avLst/>
          </a:prstGeom>
          <a:noFill/>
        </p:spPr>
      </p:pic>
      <p:pic>
        <p:nvPicPr>
          <p:cNvPr id="5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4334470"/>
            <a:ext cx="1005840" cy="838789"/>
          </a:xfrm>
          <a:prstGeom prst="rect">
            <a:avLst/>
          </a:prstGeom>
          <a:noFill/>
        </p:spPr>
      </p:pic>
      <p:pic>
        <p:nvPicPr>
          <p:cNvPr id="5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4334470"/>
            <a:ext cx="1005840" cy="838789"/>
          </a:xfrm>
          <a:prstGeom prst="rect">
            <a:avLst/>
          </a:prstGeom>
          <a:noFill/>
        </p:spPr>
      </p:pic>
      <p:sp>
        <p:nvSpPr>
          <p:cNvPr id="56" name="Flowchart: Process 55"/>
          <p:cNvSpPr/>
          <p:nvPr/>
        </p:nvSpPr>
        <p:spPr>
          <a:xfrm>
            <a:off x="457200" y="433447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/>
      <p:bldP spid="11" grpId="0" animBg="1"/>
      <p:bldP spid="16" grpId="0" animBg="1"/>
      <p:bldP spid="21" grpId="0" animBg="1"/>
      <p:bldP spid="26" grpId="0" animBg="1"/>
      <p:bldP spid="31" grpId="0" animBg="1"/>
      <p:bldP spid="36" grpId="0" animBg="1"/>
      <p:bldP spid="41" grpId="0" animBg="1"/>
      <p:bldP spid="46" grpId="0" animBg="1"/>
      <p:bldP spid="51" grpId="0" animBg="1"/>
      <p:bldP spid="5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381000"/>
            <a:ext cx="6477000" cy="1323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৪ এর গুণের নামতা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19200" y="2514600"/>
          <a:ext cx="6477000" cy="127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700"/>
                <a:gridCol w="647700"/>
                <a:gridCol w="647700"/>
                <a:gridCol w="647700"/>
                <a:gridCol w="647700"/>
                <a:gridCol w="647700"/>
                <a:gridCol w="647700"/>
                <a:gridCol w="647700"/>
                <a:gridCol w="647700"/>
                <a:gridCol w="647700"/>
              </a:tblGrid>
              <a:tr h="635000"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r>
                        <a:rPr lang="bn-BD" dirty="0" smtClean="0"/>
                        <a:t>১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৫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৬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৭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৮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১০</a:t>
                      </a:r>
                    </a:p>
                    <a:p>
                      <a:endParaRPr lang="bn-BD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19200" y="40386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0" y="39624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4600" y="39624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19600" y="38862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২৪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24200" y="39624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১৬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33800" y="39624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05400" y="38862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91200" y="38862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77000" y="38862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৩৬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62800" y="38862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Flowchart: Process 14"/>
          <p:cNvSpPr/>
          <p:nvPr/>
        </p:nvSpPr>
        <p:spPr>
          <a:xfrm>
            <a:off x="990600" y="2362200"/>
            <a:ext cx="7162800" cy="2438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762000"/>
            <a:ext cx="7772400" cy="433965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মূল্যায়ন </a:t>
            </a:r>
          </a:p>
          <a:p>
            <a:pPr algn="ctr"/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১৫ মিনিট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457200"/>
            <a:ext cx="5867400" cy="110799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উপস্থাপনায়</a:t>
            </a:r>
            <a:endParaRPr lang="en-US" sz="66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981200"/>
            <a:ext cx="8610600" cy="34163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বকুল </a:t>
            </a:r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নেছা</a:t>
            </a:r>
          </a:p>
          <a:p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সহকারি শিক্ষক </a:t>
            </a:r>
            <a:endParaRPr lang="bn-BD" sz="4800" dirty="0" smtClean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দৌলতখান </a:t>
            </a:r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মডেল সরকারি প্রাথমিক বিদ্যালয়</a:t>
            </a:r>
          </a:p>
          <a:p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দৌ</a:t>
            </a:r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লতখান, ভোলা ।</a:t>
            </a:r>
            <a:endParaRPr lang="bn-BD" sz="4800" dirty="0" smtClean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132343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দলীয় কাজ – ৮ মিনিট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3962400"/>
          <a:ext cx="6477000" cy="127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700"/>
                <a:gridCol w="647700"/>
                <a:gridCol w="647700"/>
                <a:gridCol w="647700"/>
                <a:gridCol w="647700"/>
                <a:gridCol w="647700"/>
                <a:gridCol w="647700"/>
                <a:gridCol w="647700"/>
                <a:gridCol w="647700"/>
                <a:gridCol w="647700"/>
              </a:tblGrid>
              <a:tr h="635000"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r>
                        <a:rPr lang="bn-BD" dirty="0" smtClean="0"/>
                        <a:t>১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৬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৭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৮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dirty="0" smtClean="0"/>
                        <a:t>১০</a:t>
                      </a:r>
                    </a:p>
                    <a:p>
                      <a:endParaRPr lang="bn-BD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3000" y="54864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54102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0" y="54102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১৬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57600" y="54102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29200" y="53340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15000" y="53340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00800" y="53340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৩৬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Flowchart: Process 14"/>
          <p:cNvSpPr/>
          <p:nvPr/>
        </p:nvSpPr>
        <p:spPr>
          <a:xfrm>
            <a:off x="914400" y="3810000"/>
            <a:ext cx="7162800" cy="2438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85800" y="2133600"/>
            <a:ext cx="7772400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 এর গুণের নামতার সাহায্যে ফাঁকাস্থান পূরন কর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448800" y="327660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525000" y="236220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১২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525000" y="144780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৫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677400" y="76200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২৪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906000" y="6150114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৯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677400" y="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৪০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393 L -0.85417 0.20787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" y="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045E-16 0 L -0.7875 0.4111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4" y="2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045E-16 3.33333E-6 L -0.6375 0.45555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" y="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48148E-6 L -0.60417 0.6594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" y="3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-0.4125 -0.2261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" y="-1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L -0.3125 0.7483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3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6" grpId="0"/>
      <p:bldP spid="9" grpId="0"/>
      <p:bldP spid="10" grpId="0"/>
      <p:bldP spid="11" grpId="0"/>
      <p:bldP spid="12" grpId="0"/>
      <p:bldP spid="13" grpId="0"/>
      <p:bldP spid="15" grpId="0" animBg="1"/>
      <p:bldP spid="16" grpId="0" animBg="1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132343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একক কাজ – ৮ মিনিট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895600"/>
            <a:ext cx="7620000" cy="193899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প্রত্যেকের খাতায় ৪ এর গুণের নামতা লিখ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8534400" cy="22159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Flowers_of_Bangladesh07_JP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1040" y="2514600"/>
            <a:ext cx="5486400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04800"/>
            <a:ext cx="7772400" cy="10156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বিষয় পরিচিতি</a:t>
            </a:r>
            <a:endParaRPr lang="en-US" sz="60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600200"/>
            <a:ext cx="7924800" cy="42473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২য়</a:t>
            </a:r>
          </a:p>
          <a:p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বিষয় </a:t>
            </a:r>
            <a:r>
              <a:rPr lang="en-US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প্রাথমিক গণিত</a:t>
            </a:r>
            <a:endParaRPr lang="bn-BD" sz="5400" dirty="0" smtClean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৯</a:t>
            </a:r>
          </a:p>
          <a:p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পৃষ্ঠা</a:t>
            </a:r>
            <a:r>
              <a:rPr lang="en-US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৫৭</a:t>
            </a:r>
            <a:endParaRPr lang="bn-BD" sz="5400" dirty="0" smtClean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সময় </a:t>
            </a:r>
            <a:r>
              <a:rPr lang="en-US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৪০ মিনিট </a:t>
            </a:r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19200"/>
            <a:ext cx="6781800" cy="11079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নিরাপদ পরিবেশ সৃষ্টি</a:t>
            </a:r>
            <a:endParaRPr lang="en-US" sz="6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2895600"/>
            <a:ext cx="6400800" cy="11079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গানের মাধ্যমে </a:t>
            </a:r>
            <a:endParaRPr lang="en-US" sz="6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12003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পাঠের শিরোনাম</a:t>
            </a:r>
            <a:endParaRPr lang="en-US" sz="7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3048000"/>
            <a:ext cx="7467600" cy="132343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গুণের </a:t>
            </a:r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নামতা -৪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457200"/>
            <a:ext cx="6248400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54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2133600"/>
            <a:ext cx="89154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৪ এর </a:t>
            </a:r>
            <a:r>
              <a:rPr lang="bn-BD" sz="4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গুণের  </a:t>
            </a:r>
            <a:r>
              <a:rPr lang="bn-BD" sz="4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নামতা বলতে ও  লিখতে পারবে ।</a:t>
            </a:r>
            <a:endParaRPr lang="en-US" sz="48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7315200" cy="36317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উপস্থাপন  </a:t>
            </a:r>
          </a:p>
          <a:p>
            <a:pPr algn="ctr"/>
            <a:r>
              <a:rPr lang="bn-BD" sz="115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২০ মিনিট</a:t>
            </a:r>
            <a:endParaRPr lang="en-US" sz="115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0" y="2971800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286001"/>
            <a:ext cx="1005840" cy="838789"/>
          </a:xfrm>
          <a:prstGeom prst="rect">
            <a:avLst/>
          </a:prstGeom>
          <a:noFill/>
        </p:spPr>
      </p:pic>
      <p:pic>
        <p:nvPicPr>
          <p:cNvPr id="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2286000"/>
            <a:ext cx="1005840" cy="838789"/>
          </a:xfrm>
          <a:prstGeom prst="rect">
            <a:avLst/>
          </a:prstGeom>
          <a:noFill/>
        </p:spPr>
      </p:pic>
      <p:pic>
        <p:nvPicPr>
          <p:cNvPr id="6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286000"/>
            <a:ext cx="1005840" cy="838789"/>
          </a:xfrm>
          <a:prstGeom prst="rect">
            <a:avLst/>
          </a:prstGeom>
          <a:noFill/>
        </p:spPr>
      </p:pic>
      <p:pic>
        <p:nvPicPr>
          <p:cNvPr id="7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2286000"/>
            <a:ext cx="1005840" cy="838789"/>
          </a:xfrm>
          <a:prstGeom prst="rect">
            <a:avLst/>
          </a:prstGeom>
          <a:noFill/>
        </p:spPr>
      </p:pic>
      <p:sp>
        <p:nvSpPr>
          <p:cNvPr id="8" name="Flowchart: Process 7"/>
          <p:cNvSpPr/>
          <p:nvPr/>
        </p:nvSpPr>
        <p:spPr>
          <a:xfrm>
            <a:off x="1676400" y="22860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0" name="Multiply 9"/>
          <p:cNvSpPr/>
          <p:nvPr/>
        </p:nvSpPr>
        <p:spPr>
          <a:xfrm>
            <a:off x="2743200" y="3733800"/>
            <a:ext cx="762000" cy="685800"/>
          </a:xfrm>
          <a:prstGeom prst="mathMultiply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752600" y="365760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81400" y="365760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0" y="358140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Equal 13"/>
          <p:cNvSpPr/>
          <p:nvPr/>
        </p:nvSpPr>
        <p:spPr>
          <a:xfrm>
            <a:off x="4419600" y="3810000"/>
            <a:ext cx="838200" cy="533400"/>
          </a:xfrm>
          <a:prstGeom prst="mathEqual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/>
      <p:bldP spid="12" grpId="0"/>
      <p:bldP spid="13" grpId="0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286001"/>
            <a:ext cx="1005840" cy="838789"/>
          </a:xfrm>
          <a:prstGeom prst="rect">
            <a:avLst/>
          </a:prstGeom>
          <a:noFill/>
        </p:spPr>
      </p:pic>
      <p:pic>
        <p:nvPicPr>
          <p:cNvPr id="3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2286000"/>
            <a:ext cx="1005840" cy="838789"/>
          </a:xfrm>
          <a:prstGeom prst="rect">
            <a:avLst/>
          </a:prstGeom>
          <a:noFill/>
        </p:spPr>
      </p:pic>
      <p:pic>
        <p:nvPicPr>
          <p:cNvPr id="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286000"/>
            <a:ext cx="1005840" cy="838789"/>
          </a:xfrm>
          <a:prstGeom prst="rect">
            <a:avLst/>
          </a:prstGeom>
          <a:noFill/>
        </p:spPr>
      </p:pic>
      <p:pic>
        <p:nvPicPr>
          <p:cNvPr id="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2286000"/>
            <a:ext cx="1005840" cy="838789"/>
          </a:xfrm>
          <a:prstGeom prst="rect">
            <a:avLst/>
          </a:prstGeom>
          <a:noFill/>
        </p:spPr>
      </p:pic>
      <p:sp>
        <p:nvSpPr>
          <p:cNvPr id="6" name="Flowchart: Process 5"/>
          <p:cNvSpPr/>
          <p:nvPr/>
        </p:nvSpPr>
        <p:spPr>
          <a:xfrm>
            <a:off x="1524000" y="22860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" name="Multiply 6"/>
          <p:cNvSpPr/>
          <p:nvPr/>
        </p:nvSpPr>
        <p:spPr>
          <a:xfrm>
            <a:off x="2362200" y="3733800"/>
            <a:ext cx="762000" cy="685800"/>
          </a:xfrm>
          <a:prstGeom prst="mathMultiply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371600" y="365760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400" y="365760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358140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৮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Equal 10"/>
          <p:cNvSpPr/>
          <p:nvPr/>
        </p:nvSpPr>
        <p:spPr>
          <a:xfrm>
            <a:off x="4038600" y="3810000"/>
            <a:ext cx="838200" cy="533400"/>
          </a:xfrm>
          <a:prstGeom prst="mathEqual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143001"/>
            <a:ext cx="1005840" cy="838789"/>
          </a:xfrm>
          <a:prstGeom prst="rect">
            <a:avLst/>
          </a:prstGeom>
          <a:noFill/>
        </p:spPr>
      </p:pic>
      <p:pic>
        <p:nvPicPr>
          <p:cNvPr id="13" name="Picture 1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1143000"/>
            <a:ext cx="1005840" cy="838789"/>
          </a:xfrm>
          <a:prstGeom prst="rect">
            <a:avLst/>
          </a:prstGeom>
          <a:noFill/>
        </p:spPr>
      </p:pic>
      <p:pic>
        <p:nvPicPr>
          <p:cNvPr id="14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143000"/>
            <a:ext cx="1005840" cy="838789"/>
          </a:xfrm>
          <a:prstGeom prst="rect">
            <a:avLst/>
          </a:prstGeom>
          <a:noFill/>
        </p:spPr>
      </p:pic>
      <p:pic>
        <p:nvPicPr>
          <p:cNvPr id="15" name="Picture 2" descr="C:\Users\pti noakhali\Pictures\ma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1143000"/>
            <a:ext cx="1005840" cy="838789"/>
          </a:xfrm>
          <a:prstGeom prst="rect">
            <a:avLst/>
          </a:prstGeom>
          <a:noFill/>
        </p:spPr>
      </p:pic>
      <p:sp>
        <p:nvSpPr>
          <p:cNvPr id="16" name="Flowchart: Process 15"/>
          <p:cNvSpPr/>
          <p:nvPr/>
        </p:nvSpPr>
        <p:spPr>
          <a:xfrm>
            <a:off x="1524000" y="1143000"/>
            <a:ext cx="4114800" cy="914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/>
      <p:bldP spid="11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183</Words>
  <Application>Microsoft Office PowerPoint</Application>
  <PresentationFormat>On-screen Show (4:3)</PresentationFormat>
  <Paragraphs>119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 noakhali</cp:lastModifiedBy>
  <cp:revision>73</cp:revision>
  <dcterms:created xsi:type="dcterms:W3CDTF">2006-08-16T00:00:00Z</dcterms:created>
  <dcterms:modified xsi:type="dcterms:W3CDTF">2013-05-16T12:20:49Z</dcterms:modified>
</cp:coreProperties>
</file>